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handoutMasterIdLst>
    <p:handoutMasterId r:id="rId150"/>
  </p:handoutMasterIdLst>
  <p:sldIdLst>
    <p:sldId id="258" r:id="rId2"/>
    <p:sldId id="301" r:id="rId3"/>
    <p:sldId id="302" r:id="rId4"/>
    <p:sldId id="411" r:id="rId5"/>
    <p:sldId id="303" r:id="rId6"/>
    <p:sldId id="304" r:id="rId7"/>
    <p:sldId id="305" r:id="rId8"/>
    <p:sldId id="421" r:id="rId9"/>
    <p:sldId id="259" r:id="rId10"/>
    <p:sldId id="315" r:id="rId11"/>
    <p:sldId id="316" r:id="rId12"/>
    <p:sldId id="306" r:id="rId13"/>
    <p:sldId id="260" r:id="rId14"/>
    <p:sldId id="317" r:id="rId15"/>
    <p:sldId id="318" r:id="rId16"/>
    <p:sldId id="319" r:id="rId17"/>
    <p:sldId id="320" r:id="rId18"/>
    <p:sldId id="322" r:id="rId19"/>
    <p:sldId id="326" r:id="rId20"/>
    <p:sldId id="327" r:id="rId21"/>
    <p:sldId id="264" r:id="rId22"/>
    <p:sldId id="265" r:id="rId23"/>
    <p:sldId id="307" r:id="rId24"/>
    <p:sldId id="308" r:id="rId25"/>
    <p:sldId id="266" r:id="rId26"/>
    <p:sldId id="328" r:id="rId27"/>
    <p:sldId id="309" r:id="rId28"/>
    <p:sldId id="334" r:id="rId29"/>
    <p:sldId id="335" r:id="rId30"/>
    <p:sldId id="412" r:id="rId31"/>
    <p:sldId id="413" r:id="rId32"/>
    <p:sldId id="414" r:id="rId33"/>
    <p:sldId id="415" r:id="rId34"/>
    <p:sldId id="422" r:id="rId35"/>
    <p:sldId id="423" r:id="rId36"/>
    <p:sldId id="329" r:id="rId37"/>
    <p:sldId id="330" r:id="rId38"/>
    <p:sldId id="331" r:id="rId39"/>
    <p:sldId id="332" r:id="rId40"/>
    <p:sldId id="333" r:id="rId41"/>
    <p:sldId id="294" r:id="rId42"/>
    <p:sldId id="310" r:id="rId43"/>
    <p:sldId id="275" r:id="rId44"/>
    <p:sldId id="338" r:id="rId45"/>
    <p:sldId id="379" r:id="rId46"/>
    <p:sldId id="378" r:id="rId47"/>
    <p:sldId id="311" r:id="rId48"/>
    <p:sldId id="293" r:id="rId49"/>
    <p:sldId id="345" r:id="rId50"/>
    <p:sldId id="381" r:id="rId51"/>
    <p:sldId id="380" r:id="rId52"/>
    <p:sldId id="416" r:id="rId53"/>
    <p:sldId id="417" r:id="rId54"/>
    <p:sldId id="296" r:id="rId55"/>
    <p:sldId id="340" r:id="rId56"/>
    <p:sldId id="383" r:id="rId57"/>
    <p:sldId id="418" r:id="rId58"/>
    <p:sldId id="419" r:id="rId59"/>
    <p:sldId id="276" r:id="rId60"/>
    <p:sldId id="342" r:id="rId61"/>
    <p:sldId id="343" r:id="rId62"/>
    <p:sldId id="420" r:id="rId63"/>
    <p:sldId id="344" r:id="rId64"/>
    <p:sldId id="297" r:id="rId65"/>
    <p:sldId id="384" r:id="rId66"/>
    <p:sldId id="346" r:id="rId67"/>
    <p:sldId id="385" r:id="rId68"/>
    <p:sldId id="298" r:id="rId69"/>
    <p:sldId id="299" r:id="rId70"/>
    <p:sldId id="424" r:id="rId71"/>
    <p:sldId id="425" r:id="rId72"/>
    <p:sldId id="348" r:id="rId73"/>
    <p:sldId id="349" r:id="rId74"/>
    <p:sldId id="386" r:id="rId75"/>
    <p:sldId id="350" r:id="rId76"/>
    <p:sldId id="351" r:id="rId77"/>
    <p:sldId id="352" r:id="rId78"/>
    <p:sldId id="387" r:id="rId79"/>
    <p:sldId id="356" r:id="rId80"/>
    <p:sldId id="353" r:id="rId81"/>
    <p:sldId id="357" r:id="rId82"/>
    <p:sldId id="358" r:id="rId83"/>
    <p:sldId id="389" r:id="rId84"/>
    <p:sldId id="439" r:id="rId85"/>
    <p:sldId id="440" r:id="rId86"/>
    <p:sldId id="441" r:id="rId87"/>
    <p:sldId id="281" r:id="rId88"/>
    <p:sldId id="300" r:id="rId89"/>
    <p:sldId id="360" r:id="rId90"/>
    <p:sldId id="359" r:id="rId91"/>
    <p:sldId id="361" r:id="rId92"/>
    <p:sldId id="362" r:id="rId93"/>
    <p:sldId id="433" r:id="rId94"/>
    <p:sldId id="434" r:id="rId95"/>
    <p:sldId id="391" r:id="rId96"/>
    <p:sldId id="393" r:id="rId97"/>
    <p:sldId id="363" r:id="rId98"/>
    <p:sldId id="390" r:id="rId99"/>
    <p:sldId id="364" r:id="rId100"/>
    <p:sldId id="365" r:id="rId101"/>
    <p:sldId id="366" r:id="rId102"/>
    <p:sldId id="367" r:id="rId103"/>
    <p:sldId id="267" r:id="rId104"/>
    <p:sldId id="285" r:id="rId105"/>
    <p:sldId id="371" r:id="rId106"/>
    <p:sldId id="370" r:id="rId107"/>
    <p:sldId id="394" r:id="rId108"/>
    <p:sldId id="286" r:id="rId109"/>
    <p:sldId id="288" r:id="rId110"/>
    <p:sldId id="287" r:id="rId111"/>
    <p:sldId id="289" r:id="rId112"/>
    <p:sldId id="438" r:id="rId113"/>
    <p:sldId id="368" r:id="rId114"/>
    <p:sldId id="369" r:id="rId115"/>
    <p:sldId id="372" r:id="rId116"/>
    <p:sldId id="290" r:id="rId117"/>
    <p:sldId id="291" r:id="rId118"/>
    <p:sldId id="270" r:id="rId119"/>
    <p:sldId id="398" r:id="rId120"/>
    <p:sldId id="376" r:id="rId121"/>
    <p:sldId id="377" r:id="rId122"/>
    <p:sldId id="396" r:id="rId123"/>
    <p:sldId id="397" r:id="rId124"/>
    <p:sldId id="399" r:id="rId125"/>
    <p:sldId id="400" r:id="rId126"/>
    <p:sldId id="402" r:id="rId127"/>
    <p:sldId id="403" r:id="rId128"/>
    <p:sldId id="401" r:id="rId129"/>
    <p:sldId id="427" r:id="rId130"/>
    <p:sldId id="428" r:id="rId131"/>
    <p:sldId id="429" r:id="rId132"/>
    <p:sldId id="430" r:id="rId133"/>
    <p:sldId id="272" r:id="rId134"/>
    <p:sldId id="407" r:id="rId135"/>
    <p:sldId id="373" r:id="rId136"/>
    <p:sldId id="404" r:id="rId137"/>
    <p:sldId id="405" r:id="rId138"/>
    <p:sldId id="406" r:id="rId139"/>
    <p:sldId id="431" r:id="rId140"/>
    <p:sldId id="437" r:id="rId141"/>
    <p:sldId id="283" r:id="rId142"/>
    <p:sldId id="375" r:id="rId143"/>
    <p:sldId id="374" r:id="rId144"/>
    <p:sldId id="284" r:id="rId145"/>
    <p:sldId id="312" r:id="rId146"/>
    <p:sldId id="410" r:id="rId147"/>
    <p:sldId id="409" r:id="rId148"/>
  </p:sldIdLst>
  <p:sldSz cx="9144000" cy="6858000" type="screen4x3"/>
  <p:notesSz cx="6881813" cy="95885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07" autoAdjust="0"/>
    <p:restoredTop sz="94624" autoAdjust="0"/>
  </p:normalViewPr>
  <p:slideViewPr>
    <p:cSldViewPr>
      <p:cViewPr varScale="1">
        <p:scale>
          <a:sx n="81" d="100"/>
          <a:sy n="81" d="100"/>
        </p:scale>
        <p:origin x="4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50107-1D65-4B3F-A1A6-F714799D8A63}" type="doc">
      <dgm:prSet loTypeId="urn:microsoft.com/office/officeart/2005/8/layout/matrix3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81B23DB6-2629-40F3-9E4F-1D835088C612}">
      <dgm:prSet phldrT="[Texto]"/>
      <dgm:spPr/>
      <dgm:t>
        <a:bodyPr/>
        <a:lstStyle/>
        <a:p>
          <a:r>
            <a:rPr lang="pt-BR" dirty="0" err="1" smtClean="0">
              <a:latin typeface="Calibri" pitchFamily="34" charset="0"/>
            </a:rPr>
            <a:t>Executive</a:t>
          </a:r>
          <a:r>
            <a:rPr lang="pt-BR" dirty="0" smtClean="0">
              <a:latin typeface="Calibri" pitchFamily="34" charset="0"/>
            </a:rPr>
            <a:t> </a:t>
          </a:r>
          <a:r>
            <a:rPr lang="pt-BR" dirty="0" err="1" smtClean="0">
              <a:latin typeface="Calibri" pitchFamily="34" charset="0"/>
            </a:rPr>
            <a:t>Secretariat</a:t>
          </a:r>
          <a:r>
            <a:rPr lang="pt-BR" dirty="0" smtClean="0">
              <a:latin typeface="Calibri" pitchFamily="34" charset="0"/>
            </a:rPr>
            <a:t>   </a:t>
          </a:r>
          <a:endParaRPr lang="pt-BR" dirty="0">
            <a:latin typeface="Calibri" pitchFamily="34" charset="0"/>
          </a:endParaRPr>
        </a:p>
      </dgm:t>
    </dgm:pt>
    <dgm:pt modelId="{3DA61C3D-9A1D-4C6B-8047-B150B5585D3F}" type="parTrans" cxnId="{DD5D0A2D-C6E0-4CB3-ADB3-72B1A6E7567E}">
      <dgm:prSet/>
      <dgm:spPr/>
      <dgm:t>
        <a:bodyPr/>
        <a:lstStyle/>
        <a:p>
          <a:endParaRPr lang="pt-BR"/>
        </a:p>
      </dgm:t>
    </dgm:pt>
    <dgm:pt modelId="{53551881-A690-4EA7-8475-07DBF163CEE6}" type="sibTrans" cxnId="{DD5D0A2D-C6E0-4CB3-ADB3-72B1A6E7567E}">
      <dgm:prSet/>
      <dgm:spPr/>
      <dgm:t>
        <a:bodyPr/>
        <a:lstStyle/>
        <a:p>
          <a:endParaRPr lang="pt-BR"/>
        </a:p>
      </dgm:t>
    </dgm:pt>
    <dgm:pt modelId="{3CB586D7-F363-4B75-A3B4-AD8F2AF1CA35}">
      <dgm:prSet phldrT="[Texto]" custT="1"/>
      <dgm:spPr/>
      <dgm:t>
        <a:bodyPr/>
        <a:lstStyle/>
        <a:p>
          <a:r>
            <a:rPr lang="en-US" sz="1900" dirty="0" smtClean="0">
              <a:latin typeface="Calibri" pitchFamily="34" charset="0"/>
              <a:cs typeface="Calibri" pitchFamily="34" charset="0"/>
            </a:rPr>
            <a:t>Supporting</a:t>
          </a:r>
        </a:p>
        <a:p>
          <a:r>
            <a:rPr lang="en-US" sz="1900" dirty="0" smtClean="0">
              <a:latin typeface="Calibri" pitchFamily="34" charset="0"/>
              <a:cs typeface="Calibri" pitchFamily="34" charset="0"/>
            </a:rPr>
            <a:t>Collegiate Body  </a:t>
          </a:r>
          <a:endParaRPr lang="pt-BR" sz="1900" dirty="0">
            <a:latin typeface="Calibri" pitchFamily="34" charset="0"/>
            <a:cs typeface="Calibri" pitchFamily="34" charset="0"/>
          </a:endParaRPr>
        </a:p>
      </dgm:t>
    </dgm:pt>
    <dgm:pt modelId="{C693F1CC-693D-479B-9404-6485DE105D96}" type="parTrans" cxnId="{71B360B4-BC41-49EE-958E-178E1F5619F6}">
      <dgm:prSet/>
      <dgm:spPr/>
      <dgm:t>
        <a:bodyPr/>
        <a:lstStyle/>
        <a:p>
          <a:endParaRPr lang="pt-BR"/>
        </a:p>
      </dgm:t>
    </dgm:pt>
    <dgm:pt modelId="{BDA74477-5259-4363-8004-EE82916A18A0}" type="sibTrans" cxnId="{71B360B4-BC41-49EE-958E-178E1F5619F6}">
      <dgm:prSet/>
      <dgm:spPr/>
      <dgm:t>
        <a:bodyPr/>
        <a:lstStyle/>
        <a:p>
          <a:endParaRPr lang="pt-BR"/>
        </a:p>
      </dgm:t>
    </dgm:pt>
    <dgm:pt modelId="{2D9DC889-3461-48B0-905E-6A1C97DDFC9D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Work </a:t>
          </a:r>
          <a:r>
            <a:rPr lang="pt-BR" dirty="0" err="1" smtClean="0">
              <a:latin typeface="Calibri" pitchFamily="34" charset="0"/>
            </a:rPr>
            <a:t>Groups</a:t>
          </a:r>
          <a:r>
            <a:rPr lang="pt-BR" dirty="0" smtClean="0">
              <a:latin typeface="Calibri" pitchFamily="34" charset="0"/>
            </a:rPr>
            <a:t> (</a:t>
          </a:r>
          <a:r>
            <a:rPr lang="pt-BR" dirty="0" err="1" smtClean="0">
              <a:latin typeface="Calibri" pitchFamily="34" charset="0"/>
            </a:rPr>
            <a:t>WGs</a:t>
          </a:r>
          <a:r>
            <a:rPr lang="pt-BR" dirty="0" smtClean="0">
              <a:latin typeface="Calibri" pitchFamily="34" charset="0"/>
            </a:rPr>
            <a:t>)</a:t>
          </a:r>
          <a:endParaRPr lang="pt-BR" dirty="0">
            <a:latin typeface="Calibri" pitchFamily="34" charset="0"/>
          </a:endParaRPr>
        </a:p>
      </dgm:t>
    </dgm:pt>
    <dgm:pt modelId="{60364560-DC56-4C76-BB38-0127A14F63B5}" type="parTrans" cxnId="{70B48A23-46CE-45B0-8B75-DC70EC6F41F3}">
      <dgm:prSet/>
      <dgm:spPr/>
      <dgm:t>
        <a:bodyPr/>
        <a:lstStyle/>
        <a:p>
          <a:endParaRPr lang="pt-BR"/>
        </a:p>
      </dgm:t>
    </dgm:pt>
    <dgm:pt modelId="{C46332E6-EC4D-4D11-83E2-2C1CDBA0E502}" type="sibTrans" cxnId="{70B48A23-46CE-45B0-8B75-DC70EC6F41F3}">
      <dgm:prSet/>
      <dgm:spPr/>
      <dgm:t>
        <a:bodyPr/>
        <a:lstStyle/>
        <a:p>
          <a:endParaRPr lang="pt-BR"/>
        </a:p>
      </dgm:t>
    </dgm:pt>
    <dgm:pt modelId="{203812EB-8513-4385-A454-4A118BB615AA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Inter </a:t>
          </a:r>
          <a:r>
            <a:rPr lang="pt-BR" dirty="0" err="1" smtClean="0">
              <a:latin typeface="Calibri" pitchFamily="34" charset="0"/>
            </a:rPr>
            <a:t>Group</a:t>
          </a:r>
          <a:r>
            <a:rPr lang="pt-BR" dirty="0" smtClean="0">
              <a:latin typeface="Calibri" pitchFamily="34" charset="0"/>
            </a:rPr>
            <a:t>  Work</a:t>
          </a:r>
          <a:endParaRPr lang="pt-BR" dirty="0">
            <a:latin typeface="Calibri" pitchFamily="34" charset="0"/>
          </a:endParaRPr>
        </a:p>
      </dgm:t>
    </dgm:pt>
    <dgm:pt modelId="{8C610A93-43A7-470F-9B21-E7A79C1302FE}" type="parTrans" cxnId="{A2227473-F37F-4EC2-9D8D-74E76CD5D3E7}">
      <dgm:prSet/>
      <dgm:spPr/>
      <dgm:t>
        <a:bodyPr/>
        <a:lstStyle/>
        <a:p>
          <a:endParaRPr lang="pt-BR"/>
        </a:p>
      </dgm:t>
    </dgm:pt>
    <dgm:pt modelId="{B0482508-C1A0-4166-80BD-D5911F9FCE0A}" type="sibTrans" cxnId="{A2227473-F37F-4EC2-9D8D-74E76CD5D3E7}">
      <dgm:prSet/>
      <dgm:spPr/>
      <dgm:t>
        <a:bodyPr/>
        <a:lstStyle/>
        <a:p>
          <a:endParaRPr lang="pt-BR"/>
        </a:p>
      </dgm:t>
    </dgm:pt>
    <dgm:pt modelId="{B3CD3650-C4E8-4A93-ABF3-03CC5DA4D49A}" type="pres">
      <dgm:prSet presAssocID="{70650107-1D65-4B3F-A1A6-F714799D8A6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87D6C5D-7355-4C7A-97DD-E872DE5A5973}" type="pres">
      <dgm:prSet presAssocID="{70650107-1D65-4B3F-A1A6-F714799D8A63}" presName="diamond" presStyleLbl="bgShp" presStyleIdx="0" presStyleCnt="1"/>
      <dgm:spPr/>
    </dgm:pt>
    <dgm:pt modelId="{1EAC0F37-A851-41A8-9812-3AAB165EB543}" type="pres">
      <dgm:prSet presAssocID="{70650107-1D65-4B3F-A1A6-F714799D8A63}" presName="quad1" presStyleLbl="node1" presStyleIdx="0" presStyleCnt="4" custLinFactNeighborX="1057" custLinFactNeighborY="2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F6D2E0-3088-4B7F-8EB7-46F1F80DBF23}" type="pres">
      <dgm:prSet presAssocID="{70650107-1D65-4B3F-A1A6-F714799D8A63}" presName="quad2" presStyleLbl="node1" presStyleIdx="1" presStyleCnt="4" custScaleX="112171" custLinFactNeighborX="493" custLinFactNeighborY="2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EB3083-5065-46C7-A9CB-6B839D4B0049}" type="pres">
      <dgm:prSet presAssocID="{70650107-1D65-4B3F-A1A6-F714799D8A6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258DD0-26AF-476C-830D-3FA750935065}" type="pres">
      <dgm:prSet presAssocID="{70650107-1D65-4B3F-A1A6-F714799D8A6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2227473-F37F-4EC2-9D8D-74E76CD5D3E7}" srcId="{70650107-1D65-4B3F-A1A6-F714799D8A63}" destId="{203812EB-8513-4385-A454-4A118BB615AA}" srcOrd="3" destOrd="0" parTransId="{8C610A93-43A7-470F-9B21-E7A79C1302FE}" sibTransId="{B0482508-C1A0-4166-80BD-D5911F9FCE0A}"/>
    <dgm:cxn modelId="{8BA23DAF-FA1C-4977-83E9-FAA9CE39C291}" type="presOf" srcId="{3CB586D7-F363-4B75-A3B4-AD8F2AF1CA35}" destId="{9DF6D2E0-3088-4B7F-8EB7-46F1F80DBF23}" srcOrd="0" destOrd="0" presId="urn:microsoft.com/office/officeart/2005/8/layout/matrix3"/>
    <dgm:cxn modelId="{DD5D0A2D-C6E0-4CB3-ADB3-72B1A6E7567E}" srcId="{70650107-1D65-4B3F-A1A6-F714799D8A63}" destId="{81B23DB6-2629-40F3-9E4F-1D835088C612}" srcOrd="0" destOrd="0" parTransId="{3DA61C3D-9A1D-4C6B-8047-B150B5585D3F}" sibTransId="{53551881-A690-4EA7-8475-07DBF163CEE6}"/>
    <dgm:cxn modelId="{A78CCF0A-9230-49A4-9701-F9AA546FA92F}" type="presOf" srcId="{2D9DC889-3461-48B0-905E-6A1C97DDFC9D}" destId="{A9EB3083-5065-46C7-A9CB-6B839D4B0049}" srcOrd="0" destOrd="0" presId="urn:microsoft.com/office/officeart/2005/8/layout/matrix3"/>
    <dgm:cxn modelId="{E751DBF4-C395-42D1-93B4-65C87E5A5577}" type="presOf" srcId="{81B23DB6-2629-40F3-9E4F-1D835088C612}" destId="{1EAC0F37-A851-41A8-9812-3AAB165EB543}" srcOrd="0" destOrd="0" presId="urn:microsoft.com/office/officeart/2005/8/layout/matrix3"/>
    <dgm:cxn modelId="{70B48A23-46CE-45B0-8B75-DC70EC6F41F3}" srcId="{70650107-1D65-4B3F-A1A6-F714799D8A63}" destId="{2D9DC889-3461-48B0-905E-6A1C97DDFC9D}" srcOrd="2" destOrd="0" parTransId="{60364560-DC56-4C76-BB38-0127A14F63B5}" sibTransId="{C46332E6-EC4D-4D11-83E2-2C1CDBA0E502}"/>
    <dgm:cxn modelId="{71B360B4-BC41-49EE-958E-178E1F5619F6}" srcId="{70650107-1D65-4B3F-A1A6-F714799D8A63}" destId="{3CB586D7-F363-4B75-A3B4-AD8F2AF1CA35}" srcOrd="1" destOrd="0" parTransId="{C693F1CC-693D-479B-9404-6485DE105D96}" sibTransId="{BDA74477-5259-4363-8004-EE82916A18A0}"/>
    <dgm:cxn modelId="{E7E7122F-3D8F-4DF7-9946-36EA27ECDA2C}" type="presOf" srcId="{70650107-1D65-4B3F-A1A6-F714799D8A63}" destId="{B3CD3650-C4E8-4A93-ABF3-03CC5DA4D49A}" srcOrd="0" destOrd="0" presId="urn:microsoft.com/office/officeart/2005/8/layout/matrix3"/>
    <dgm:cxn modelId="{F271C5C0-3945-4CBF-B526-C2CC8AFEFDDA}" type="presOf" srcId="{203812EB-8513-4385-A454-4A118BB615AA}" destId="{FA258DD0-26AF-476C-830D-3FA750935065}" srcOrd="0" destOrd="0" presId="urn:microsoft.com/office/officeart/2005/8/layout/matrix3"/>
    <dgm:cxn modelId="{B8643915-448D-487F-9E9D-14845DF08D91}" type="presParOf" srcId="{B3CD3650-C4E8-4A93-ABF3-03CC5DA4D49A}" destId="{687D6C5D-7355-4C7A-97DD-E872DE5A5973}" srcOrd="0" destOrd="0" presId="urn:microsoft.com/office/officeart/2005/8/layout/matrix3"/>
    <dgm:cxn modelId="{C2AFC5B9-E1C5-438E-8685-269E00147CAA}" type="presParOf" srcId="{B3CD3650-C4E8-4A93-ABF3-03CC5DA4D49A}" destId="{1EAC0F37-A851-41A8-9812-3AAB165EB543}" srcOrd="1" destOrd="0" presId="urn:microsoft.com/office/officeart/2005/8/layout/matrix3"/>
    <dgm:cxn modelId="{675861E2-672D-48FC-B951-57CC912A4CC2}" type="presParOf" srcId="{B3CD3650-C4E8-4A93-ABF3-03CC5DA4D49A}" destId="{9DF6D2E0-3088-4B7F-8EB7-46F1F80DBF23}" srcOrd="2" destOrd="0" presId="urn:microsoft.com/office/officeart/2005/8/layout/matrix3"/>
    <dgm:cxn modelId="{5DE84DE9-4C04-429F-B811-4449111CF613}" type="presParOf" srcId="{B3CD3650-C4E8-4A93-ABF3-03CC5DA4D49A}" destId="{A9EB3083-5065-46C7-A9CB-6B839D4B0049}" srcOrd="3" destOrd="0" presId="urn:microsoft.com/office/officeart/2005/8/layout/matrix3"/>
    <dgm:cxn modelId="{6C9AE667-0F6B-407D-A93C-E0EE33AD9118}" type="presParOf" srcId="{B3CD3650-C4E8-4A93-ABF3-03CC5DA4D49A}" destId="{FA258DD0-26AF-476C-830D-3FA75093506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C7BC7-F353-4AFE-95E6-BAE7BD372395}" type="doc">
      <dgm:prSet loTypeId="urn:microsoft.com/office/officeart/2005/8/layout/vList5" loCatId="list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pt-BR"/>
        </a:p>
      </dgm:t>
    </dgm:pt>
    <dgm:pt modelId="{7113B6BE-E63B-4ADD-97B9-45B8ADC31720}">
      <dgm:prSet custT="1"/>
      <dgm:spPr/>
      <dgm:t>
        <a:bodyPr/>
        <a:lstStyle/>
        <a:p>
          <a:pPr rtl="0"/>
          <a:r>
            <a:rPr lang="pt-BR" sz="2400" b="1" dirty="0" err="1" smtClean="0">
              <a:latin typeface="Calibri" pitchFamily="34" charset="0"/>
              <a:cs typeface="Calibri" pitchFamily="34" charset="0"/>
            </a:rPr>
            <a:t>Indicators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 and </a:t>
          </a:r>
          <a:r>
            <a:rPr lang="pt-BR" sz="2400" b="1" dirty="0" err="1" smtClean="0">
              <a:latin typeface="Calibri" pitchFamily="34" charset="0"/>
              <a:cs typeface="Calibri" pitchFamily="34" charset="0"/>
            </a:rPr>
            <a:t>targets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2400" b="1" dirty="0" err="1" smtClean="0">
              <a:latin typeface="Calibri" pitchFamily="34" charset="0"/>
              <a:cs typeface="Calibri" pitchFamily="34" charset="0"/>
            </a:rPr>
            <a:t>program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2700" dirty="0" smtClean="0">
              <a:latin typeface="Calibri" pitchFamily="34" charset="0"/>
              <a:cs typeface="Calibri" pitchFamily="34" charset="0"/>
            </a:rPr>
            <a:t>;</a:t>
          </a:r>
          <a:endParaRPr lang="pt-BR" sz="2700" dirty="0">
            <a:latin typeface="Calibri" pitchFamily="34" charset="0"/>
            <a:cs typeface="Calibri" pitchFamily="34" charset="0"/>
          </a:endParaRPr>
        </a:p>
      </dgm:t>
    </dgm:pt>
    <dgm:pt modelId="{BE44DAA8-EF6D-4CAA-B4CD-A55C0D06D182}" type="parTrans" cxnId="{F632B602-4A8A-4D72-A301-6F540C5B71FD}">
      <dgm:prSet/>
      <dgm:spPr/>
      <dgm:t>
        <a:bodyPr/>
        <a:lstStyle/>
        <a:p>
          <a:endParaRPr lang="pt-BR"/>
        </a:p>
      </dgm:t>
    </dgm:pt>
    <dgm:pt modelId="{B2EF6D2A-3E89-4588-9DE8-2C355B9E8850}" type="sibTrans" cxnId="{F632B602-4A8A-4D72-A301-6F540C5B71FD}">
      <dgm:prSet/>
      <dgm:spPr/>
      <dgm:t>
        <a:bodyPr/>
        <a:lstStyle/>
        <a:p>
          <a:endParaRPr lang="pt-BR"/>
        </a:p>
      </dgm:t>
    </dgm:pt>
    <dgm:pt modelId="{CA2497DD-7992-479A-AA95-6557CD1AC961}">
      <dgm:prSet custT="1"/>
      <dgm:spPr/>
      <dgm:t>
        <a:bodyPr/>
        <a:lstStyle/>
        <a:p>
          <a:pPr rtl="0"/>
          <a:r>
            <a:rPr lang="pt-BR" sz="2400" b="1" dirty="0" err="1" smtClean="0">
              <a:latin typeface="Calibri" pitchFamily="34" charset="0"/>
            </a:rPr>
            <a:t>Citizen</a:t>
          </a:r>
          <a:r>
            <a:rPr lang="pt-BR" sz="2400" b="1" dirty="0" smtClean="0">
              <a:latin typeface="Calibri" pitchFamily="34" charset="0"/>
            </a:rPr>
            <a:t> </a:t>
          </a:r>
          <a:r>
            <a:rPr lang="pt-BR" sz="2400" b="1" dirty="0" err="1" smtClean="0">
              <a:latin typeface="Calibri" pitchFamily="34" charset="0"/>
            </a:rPr>
            <a:t>following</a:t>
          </a:r>
          <a:r>
            <a:rPr lang="pt-BR" sz="2400" b="1" dirty="0" smtClean="0">
              <a:latin typeface="Calibri" pitchFamily="34" charset="0"/>
            </a:rPr>
            <a:t> </a:t>
          </a:r>
          <a:r>
            <a:rPr lang="pt-BR" sz="2400" b="1" dirty="0" err="1" smtClean="0">
              <a:latin typeface="Calibri" pitchFamily="34" charset="0"/>
            </a:rPr>
            <a:t>up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;</a:t>
          </a:r>
          <a:r>
            <a:rPr lang="pt-BR" sz="2800" b="1" dirty="0" smtClean="0">
              <a:latin typeface="Calibri" pitchFamily="34" charset="0"/>
              <a:cs typeface="Calibri" pitchFamily="34" charset="0"/>
            </a:rPr>
            <a:t> </a:t>
          </a:r>
          <a:endParaRPr lang="pt-BR" sz="2800" b="1" dirty="0">
            <a:latin typeface="Calibri" pitchFamily="34" charset="0"/>
            <a:cs typeface="Calibri" pitchFamily="34" charset="0"/>
          </a:endParaRPr>
        </a:p>
      </dgm:t>
    </dgm:pt>
    <dgm:pt modelId="{5250011D-05D2-4249-B239-4B786C58D7F8}" type="parTrans" cxnId="{EBF779F8-D777-4A71-9569-85318D4B0570}">
      <dgm:prSet/>
      <dgm:spPr/>
      <dgm:t>
        <a:bodyPr/>
        <a:lstStyle/>
        <a:p>
          <a:endParaRPr lang="pt-BR"/>
        </a:p>
      </dgm:t>
    </dgm:pt>
    <dgm:pt modelId="{BC006170-BB56-447A-B333-D21AA0C81195}" type="sibTrans" cxnId="{EBF779F8-D777-4A71-9569-85318D4B0570}">
      <dgm:prSet/>
      <dgm:spPr/>
      <dgm:t>
        <a:bodyPr/>
        <a:lstStyle/>
        <a:p>
          <a:endParaRPr lang="pt-BR"/>
        </a:p>
      </dgm:t>
    </dgm:pt>
    <dgm:pt modelId="{EFD4788A-2FDA-486F-A3D7-4A47E1DDF65C}">
      <dgm:prSet custT="1"/>
      <dgm:spPr/>
      <dgm:t>
        <a:bodyPr/>
        <a:lstStyle/>
        <a:p>
          <a:pPr rtl="0"/>
          <a:r>
            <a:rPr lang="pt-BR" sz="2400" b="1" dirty="0" err="1" smtClean="0">
              <a:latin typeface="Calibri" pitchFamily="34" charset="0"/>
              <a:cs typeface="Calibri" pitchFamily="34" charset="0"/>
            </a:rPr>
            <a:t>Citizenship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2400" b="1" dirty="0" err="1" smtClean="0">
              <a:latin typeface="Calibri" pitchFamily="34" charset="0"/>
              <a:cs typeface="Calibri" pitchFamily="34" charset="0"/>
            </a:rPr>
            <a:t>culture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;</a:t>
          </a:r>
          <a:endParaRPr lang="pt-BR" sz="2400" b="1" dirty="0">
            <a:latin typeface="Calibri" pitchFamily="34" charset="0"/>
            <a:cs typeface="Calibri" pitchFamily="34" charset="0"/>
          </a:endParaRPr>
        </a:p>
      </dgm:t>
    </dgm:pt>
    <dgm:pt modelId="{91C93D97-DBDE-45A7-9D28-5A87432EDE43}" type="parTrans" cxnId="{FAB688C4-AB69-4BE6-9F26-5A7386D98952}">
      <dgm:prSet/>
      <dgm:spPr/>
      <dgm:t>
        <a:bodyPr/>
        <a:lstStyle/>
        <a:p>
          <a:endParaRPr lang="pt-BR"/>
        </a:p>
      </dgm:t>
    </dgm:pt>
    <dgm:pt modelId="{A751900B-F04B-45AC-8898-A27AC97B258C}" type="sibTrans" cxnId="{FAB688C4-AB69-4BE6-9F26-5A7386D98952}">
      <dgm:prSet/>
      <dgm:spPr/>
      <dgm:t>
        <a:bodyPr/>
        <a:lstStyle/>
        <a:p>
          <a:endParaRPr lang="pt-BR"/>
        </a:p>
      </dgm:t>
    </dgm:pt>
    <dgm:pt modelId="{FCBF99B3-597D-4F2C-847F-A29E5BFBE2D3}">
      <dgm:prSet custT="1"/>
      <dgm:spPr/>
      <dgm:t>
        <a:bodyPr/>
        <a:lstStyle/>
        <a:p>
          <a:pPr rtl="0"/>
          <a:r>
            <a:rPr lang="pt-BR" sz="2400" b="1" dirty="0" err="1" smtClean="0">
              <a:latin typeface="Calibri" pitchFamily="34" charset="0"/>
              <a:cs typeface="Calibri" pitchFamily="34" charset="0"/>
            </a:rPr>
            <a:t>Citizenship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2400" b="1" dirty="0" err="1" smtClean="0">
              <a:latin typeface="Calibri" pitchFamily="34" charset="0"/>
              <a:cs typeface="Calibri" pitchFamily="34" charset="0"/>
            </a:rPr>
            <a:t>mobilization</a:t>
          </a:r>
          <a:r>
            <a:rPr lang="pt-BR" sz="2400" b="1" dirty="0" smtClean="0">
              <a:latin typeface="Calibri" pitchFamily="34" charset="0"/>
              <a:cs typeface="Calibri" pitchFamily="34" charset="0"/>
            </a:rPr>
            <a:t>.</a:t>
          </a:r>
          <a:endParaRPr lang="pt-BR" sz="2400" b="1" dirty="0">
            <a:latin typeface="Calibri" pitchFamily="34" charset="0"/>
            <a:cs typeface="Calibri" pitchFamily="34" charset="0"/>
          </a:endParaRPr>
        </a:p>
      </dgm:t>
    </dgm:pt>
    <dgm:pt modelId="{FF5D7289-B701-482B-9A3D-BB6ED49CFB4F}" type="parTrans" cxnId="{7D4AB01D-3DA8-424B-B3D4-49586238E32E}">
      <dgm:prSet/>
      <dgm:spPr/>
      <dgm:t>
        <a:bodyPr/>
        <a:lstStyle/>
        <a:p>
          <a:endParaRPr lang="pt-BR"/>
        </a:p>
      </dgm:t>
    </dgm:pt>
    <dgm:pt modelId="{51BA3A84-8705-4B61-A6E9-FF60204EFF9A}" type="sibTrans" cxnId="{7D4AB01D-3DA8-424B-B3D4-49586238E32E}">
      <dgm:prSet/>
      <dgm:spPr/>
      <dgm:t>
        <a:bodyPr/>
        <a:lstStyle/>
        <a:p>
          <a:endParaRPr lang="pt-BR"/>
        </a:p>
      </dgm:t>
    </dgm:pt>
    <dgm:pt modelId="{573EC3D7-262E-4ECE-9FEA-15EC428F081F}" type="pres">
      <dgm:prSet presAssocID="{7DAC7BC7-F353-4AFE-95E6-BAE7BD3723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619AC1-3E87-4D47-BF12-1CB8ACA7E082}" type="pres">
      <dgm:prSet presAssocID="{7113B6BE-E63B-4ADD-97B9-45B8ADC31720}" presName="linNode" presStyleCnt="0"/>
      <dgm:spPr/>
    </dgm:pt>
    <dgm:pt modelId="{3D1EC623-D954-4168-8213-3A4B45161610}" type="pres">
      <dgm:prSet presAssocID="{7113B6BE-E63B-4ADD-97B9-45B8ADC3172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8F1BD1-C983-4BB9-8F20-7E7D6BA0F05F}" type="pres">
      <dgm:prSet presAssocID="{B2EF6D2A-3E89-4588-9DE8-2C355B9E8850}" presName="sp" presStyleCnt="0"/>
      <dgm:spPr/>
    </dgm:pt>
    <dgm:pt modelId="{F79D25DA-74FC-4549-A859-8974CDA451B7}" type="pres">
      <dgm:prSet presAssocID="{CA2497DD-7992-479A-AA95-6557CD1AC961}" presName="linNode" presStyleCnt="0"/>
      <dgm:spPr/>
    </dgm:pt>
    <dgm:pt modelId="{4DF9F0B0-072A-446F-9C2A-44AD0BE6E089}" type="pres">
      <dgm:prSet presAssocID="{CA2497DD-7992-479A-AA95-6557CD1AC96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AC986C-5C90-4F7C-88B8-259F94897708}" type="pres">
      <dgm:prSet presAssocID="{BC006170-BB56-447A-B333-D21AA0C81195}" presName="sp" presStyleCnt="0"/>
      <dgm:spPr/>
    </dgm:pt>
    <dgm:pt modelId="{89AF33B5-9E97-4994-A4A9-614C366680D3}" type="pres">
      <dgm:prSet presAssocID="{EFD4788A-2FDA-486F-A3D7-4A47E1DDF65C}" presName="linNode" presStyleCnt="0"/>
      <dgm:spPr/>
    </dgm:pt>
    <dgm:pt modelId="{CAA09A9C-6022-479D-95E6-D40107EB1B64}" type="pres">
      <dgm:prSet presAssocID="{EFD4788A-2FDA-486F-A3D7-4A47E1DDF65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CFE12E-5A15-4376-BB77-8050513B21B5}" type="pres">
      <dgm:prSet presAssocID="{A751900B-F04B-45AC-8898-A27AC97B258C}" presName="sp" presStyleCnt="0"/>
      <dgm:spPr/>
    </dgm:pt>
    <dgm:pt modelId="{C569C7E0-1380-4A73-9611-E5324E227C2C}" type="pres">
      <dgm:prSet presAssocID="{FCBF99B3-597D-4F2C-847F-A29E5BFBE2D3}" presName="linNode" presStyleCnt="0"/>
      <dgm:spPr/>
    </dgm:pt>
    <dgm:pt modelId="{9440B27C-482F-488C-9E1C-33FC55332EA0}" type="pres">
      <dgm:prSet presAssocID="{FCBF99B3-597D-4F2C-847F-A29E5BFBE2D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D4AB01D-3DA8-424B-B3D4-49586238E32E}" srcId="{7DAC7BC7-F353-4AFE-95E6-BAE7BD372395}" destId="{FCBF99B3-597D-4F2C-847F-A29E5BFBE2D3}" srcOrd="3" destOrd="0" parTransId="{FF5D7289-B701-482B-9A3D-BB6ED49CFB4F}" sibTransId="{51BA3A84-8705-4B61-A6E9-FF60204EFF9A}"/>
    <dgm:cxn modelId="{30FBA443-091A-4EFB-B462-9D056B9390E4}" type="presOf" srcId="{7113B6BE-E63B-4ADD-97B9-45B8ADC31720}" destId="{3D1EC623-D954-4168-8213-3A4B45161610}" srcOrd="0" destOrd="0" presId="urn:microsoft.com/office/officeart/2005/8/layout/vList5"/>
    <dgm:cxn modelId="{EBF779F8-D777-4A71-9569-85318D4B0570}" srcId="{7DAC7BC7-F353-4AFE-95E6-BAE7BD372395}" destId="{CA2497DD-7992-479A-AA95-6557CD1AC961}" srcOrd="1" destOrd="0" parTransId="{5250011D-05D2-4249-B239-4B786C58D7F8}" sibTransId="{BC006170-BB56-447A-B333-D21AA0C81195}"/>
    <dgm:cxn modelId="{F632B602-4A8A-4D72-A301-6F540C5B71FD}" srcId="{7DAC7BC7-F353-4AFE-95E6-BAE7BD372395}" destId="{7113B6BE-E63B-4ADD-97B9-45B8ADC31720}" srcOrd="0" destOrd="0" parTransId="{BE44DAA8-EF6D-4CAA-B4CD-A55C0D06D182}" sibTransId="{B2EF6D2A-3E89-4588-9DE8-2C355B9E8850}"/>
    <dgm:cxn modelId="{DC9C1583-4DA6-4BD4-AD2A-CE0A9CB8C641}" type="presOf" srcId="{7DAC7BC7-F353-4AFE-95E6-BAE7BD372395}" destId="{573EC3D7-262E-4ECE-9FEA-15EC428F081F}" srcOrd="0" destOrd="0" presId="urn:microsoft.com/office/officeart/2005/8/layout/vList5"/>
    <dgm:cxn modelId="{FAB688C4-AB69-4BE6-9F26-5A7386D98952}" srcId="{7DAC7BC7-F353-4AFE-95E6-BAE7BD372395}" destId="{EFD4788A-2FDA-486F-A3D7-4A47E1DDF65C}" srcOrd="2" destOrd="0" parTransId="{91C93D97-DBDE-45A7-9D28-5A87432EDE43}" sibTransId="{A751900B-F04B-45AC-8898-A27AC97B258C}"/>
    <dgm:cxn modelId="{0AB4F869-0816-40EB-BCFA-179AE0499EDB}" type="presOf" srcId="{EFD4788A-2FDA-486F-A3D7-4A47E1DDF65C}" destId="{CAA09A9C-6022-479D-95E6-D40107EB1B64}" srcOrd="0" destOrd="0" presId="urn:microsoft.com/office/officeart/2005/8/layout/vList5"/>
    <dgm:cxn modelId="{DF4908D3-8796-4818-9E0D-625B2D76A939}" type="presOf" srcId="{FCBF99B3-597D-4F2C-847F-A29E5BFBE2D3}" destId="{9440B27C-482F-488C-9E1C-33FC55332EA0}" srcOrd="0" destOrd="0" presId="urn:microsoft.com/office/officeart/2005/8/layout/vList5"/>
    <dgm:cxn modelId="{1759F664-2B1F-457C-B1D8-5D9A1E9E023A}" type="presOf" srcId="{CA2497DD-7992-479A-AA95-6557CD1AC961}" destId="{4DF9F0B0-072A-446F-9C2A-44AD0BE6E089}" srcOrd="0" destOrd="0" presId="urn:microsoft.com/office/officeart/2005/8/layout/vList5"/>
    <dgm:cxn modelId="{7307D5BA-A425-4D75-A71A-87E1F8D08CB0}" type="presParOf" srcId="{573EC3D7-262E-4ECE-9FEA-15EC428F081F}" destId="{F4619AC1-3E87-4D47-BF12-1CB8ACA7E082}" srcOrd="0" destOrd="0" presId="urn:microsoft.com/office/officeart/2005/8/layout/vList5"/>
    <dgm:cxn modelId="{9CC19C2A-5A7A-48FE-946E-7B4A533F8ED8}" type="presParOf" srcId="{F4619AC1-3E87-4D47-BF12-1CB8ACA7E082}" destId="{3D1EC623-D954-4168-8213-3A4B45161610}" srcOrd="0" destOrd="0" presId="urn:microsoft.com/office/officeart/2005/8/layout/vList5"/>
    <dgm:cxn modelId="{F8EFCB4B-EBC4-49D8-9D70-CB35914B499B}" type="presParOf" srcId="{573EC3D7-262E-4ECE-9FEA-15EC428F081F}" destId="{618F1BD1-C983-4BB9-8F20-7E7D6BA0F05F}" srcOrd="1" destOrd="0" presId="urn:microsoft.com/office/officeart/2005/8/layout/vList5"/>
    <dgm:cxn modelId="{127F7049-5E51-45A9-995E-4742F042FB3F}" type="presParOf" srcId="{573EC3D7-262E-4ECE-9FEA-15EC428F081F}" destId="{F79D25DA-74FC-4549-A859-8974CDA451B7}" srcOrd="2" destOrd="0" presId="urn:microsoft.com/office/officeart/2005/8/layout/vList5"/>
    <dgm:cxn modelId="{C0C385D8-A2E3-49D1-92DF-605E217528F5}" type="presParOf" srcId="{F79D25DA-74FC-4549-A859-8974CDA451B7}" destId="{4DF9F0B0-072A-446F-9C2A-44AD0BE6E089}" srcOrd="0" destOrd="0" presId="urn:microsoft.com/office/officeart/2005/8/layout/vList5"/>
    <dgm:cxn modelId="{6B226A57-BF20-4585-9E68-FBD3464AB264}" type="presParOf" srcId="{573EC3D7-262E-4ECE-9FEA-15EC428F081F}" destId="{F6AC986C-5C90-4F7C-88B8-259F94897708}" srcOrd="3" destOrd="0" presId="urn:microsoft.com/office/officeart/2005/8/layout/vList5"/>
    <dgm:cxn modelId="{BA5BE9E8-0F24-408C-BF07-F0A14B372C87}" type="presParOf" srcId="{573EC3D7-262E-4ECE-9FEA-15EC428F081F}" destId="{89AF33B5-9E97-4994-A4A9-614C366680D3}" srcOrd="4" destOrd="0" presId="urn:microsoft.com/office/officeart/2005/8/layout/vList5"/>
    <dgm:cxn modelId="{49A484CA-E6CE-486F-A4FC-A33EB0675B3E}" type="presParOf" srcId="{89AF33B5-9E97-4994-A4A9-614C366680D3}" destId="{CAA09A9C-6022-479D-95E6-D40107EB1B64}" srcOrd="0" destOrd="0" presId="urn:microsoft.com/office/officeart/2005/8/layout/vList5"/>
    <dgm:cxn modelId="{C64A83DF-CEF5-486B-8FC0-00B22D24204D}" type="presParOf" srcId="{573EC3D7-262E-4ECE-9FEA-15EC428F081F}" destId="{3ACFE12E-5A15-4376-BB77-8050513B21B5}" srcOrd="5" destOrd="0" presId="urn:microsoft.com/office/officeart/2005/8/layout/vList5"/>
    <dgm:cxn modelId="{38FFA32E-08AA-4D8C-B3CE-2BD53B4F49E2}" type="presParOf" srcId="{573EC3D7-262E-4ECE-9FEA-15EC428F081F}" destId="{C569C7E0-1380-4A73-9611-E5324E227C2C}" srcOrd="6" destOrd="0" presId="urn:microsoft.com/office/officeart/2005/8/layout/vList5"/>
    <dgm:cxn modelId="{FCD85DA0-794A-4A45-AA24-93A143D27CA3}" type="presParOf" srcId="{C569C7E0-1380-4A73-9611-E5324E227C2C}" destId="{9440B27C-482F-488C-9E1C-33FC55332EA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AF2489-FC8B-4C09-B4A6-9AFE57E5F8B5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5C7AD70-5D0C-4D10-8D46-EAA8D5F0987F}">
      <dgm:prSet phldrT="[Texto]" custT="1"/>
      <dgm:spPr/>
      <dgm:t>
        <a:bodyPr/>
        <a:lstStyle/>
        <a:p>
          <a:r>
            <a:rPr lang="pt-BR" sz="2100" dirty="0" smtClean="0">
              <a:latin typeface="Calibri" pitchFamily="34" charset="0"/>
            </a:rPr>
            <a:t>City </a:t>
          </a:r>
          <a:r>
            <a:rPr lang="pt-BR" sz="2100" dirty="0" err="1" smtClean="0">
              <a:latin typeface="Calibri" pitchFamily="34" charset="0"/>
            </a:rPr>
            <a:t>Planning</a:t>
          </a:r>
          <a:endParaRPr lang="pt-BR" sz="2100" dirty="0">
            <a:latin typeface="Calibri" pitchFamily="34" charset="0"/>
          </a:endParaRPr>
        </a:p>
      </dgm:t>
    </dgm:pt>
    <dgm:pt modelId="{BB5B5721-3A5E-43C9-8FE5-2794ECCDFB8B}" type="parTrans" cxnId="{9A790D88-BEC0-4F82-8C57-CDC8D7832326}">
      <dgm:prSet/>
      <dgm:spPr/>
      <dgm:t>
        <a:bodyPr/>
        <a:lstStyle/>
        <a:p>
          <a:endParaRPr lang="pt-BR"/>
        </a:p>
      </dgm:t>
    </dgm:pt>
    <dgm:pt modelId="{5BF17ED1-DC2A-4C7C-9C3E-45073AB542B8}" type="sibTrans" cxnId="{9A790D88-BEC0-4F82-8C57-CDC8D7832326}">
      <dgm:prSet/>
      <dgm:spPr/>
      <dgm:t>
        <a:bodyPr/>
        <a:lstStyle/>
        <a:p>
          <a:endParaRPr lang="pt-BR"/>
        </a:p>
      </dgm:t>
    </dgm:pt>
    <dgm:pt modelId="{15BF59C9-CD80-4DF7-9AF2-E29FDBB8F680}">
      <dgm:prSet phldrT="[Texto]" custT="1"/>
      <dgm:spPr/>
      <dgm:t>
        <a:bodyPr/>
        <a:lstStyle/>
        <a:p>
          <a:r>
            <a:rPr lang="pt-BR" sz="2100" dirty="0" err="1" smtClean="0">
              <a:latin typeface="Calibri" pitchFamily="34" charset="0"/>
            </a:rPr>
            <a:t>Public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administration</a:t>
          </a:r>
          <a:endParaRPr lang="pt-BR" sz="2100" dirty="0">
            <a:latin typeface="Calibri" pitchFamily="34" charset="0"/>
          </a:endParaRPr>
        </a:p>
      </dgm:t>
    </dgm:pt>
    <dgm:pt modelId="{6255C156-C3DB-4863-BDB4-9C801FFAE562}" type="parTrans" cxnId="{D275550C-0962-4EF2-B55A-066AC6696BD6}">
      <dgm:prSet/>
      <dgm:spPr/>
      <dgm:t>
        <a:bodyPr/>
        <a:lstStyle/>
        <a:p>
          <a:endParaRPr lang="pt-BR"/>
        </a:p>
      </dgm:t>
    </dgm:pt>
    <dgm:pt modelId="{4EF8EA85-7EA8-4816-9FB2-F0FA0F17BE4E}" type="sibTrans" cxnId="{D275550C-0962-4EF2-B55A-066AC6696BD6}">
      <dgm:prSet/>
      <dgm:spPr/>
      <dgm:t>
        <a:bodyPr/>
        <a:lstStyle/>
        <a:p>
          <a:endParaRPr lang="pt-BR"/>
        </a:p>
      </dgm:t>
    </dgm:pt>
    <dgm:pt modelId="{8F95ABA5-EE34-4DCB-9F7D-60FECC05FAD7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Social </a:t>
          </a:r>
          <a:r>
            <a:rPr lang="pt-BR" dirty="0" err="1" smtClean="0">
              <a:latin typeface="Calibri" pitchFamily="34" charset="0"/>
            </a:rPr>
            <a:t>control</a:t>
          </a:r>
          <a:endParaRPr lang="pt-BR" dirty="0">
            <a:latin typeface="Calibri" pitchFamily="34" charset="0"/>
          </a:endParaRPr>
        </a:p>
      </dgm:t>
    </dgm:pt>
    <dgm:pt modelId="{A10767AD-469C-4B93-A2BB-ECB10CA7CFB0}" type="parTrans" cxnId="{C53EB3F7-9992-4362-90B3-2311212444C6}">
      <dgm:prSet/>
      <dgm:spPr/>
      <dgm:t>
        <a:bodyPr/>
        <a:lstStyle/>
        <a:p>
          <a:endParaRPr lang="pt-BR"/>
        </a:p>
      </dgm:t>
    </dgm:pt>
    <dgm:pt modelId="{4314260F-A174-4B18-B1BB-57CB27B710E4}" type="sibTrans" cxnId="{C53EB3F7-9992-4362-90B3-2311212444C6}">
      <dgm:prSet/>
      <dgm:spPr/>
      <dgm:t>
        <a:bodyPr/>
        <a:lstStyle/>
        <a:p>
          <a:endParaRPr lang="pt-BR"/>
        </a:p>
      </dgm:t>
    </dgm:pt>
    <dgm:pt modelId="{488A6DFF-2AB3-4107-A018-38D8B42C3726}">
      <dgm:prSet phldrT="[Texto]"/>
      <dgm:spPr/>
      <dgm:t>
        <a:bodyPr/>
        <a:lstStyle/>
        <a:p>
          <a:r>
            <a:rPr lang="pt-BR" dirty="0" err="1" smtClean="0">
              <a:latin typeface="Calibri" pitchFamily="34" charset="0"/>
            </a:rPr>
            <a:t>Political</a:t>
          </a:r>
          <a:r>
            <a:rPr lang="pt-BR" dirty="0" smtClean="0">
              <a:latin typeface="Calibri" pitchFamily="34" charset="0"/>
            </a:rPr>
            <a:t> </a:t>
          </a:r>
          <a:r>
            <a:rPr lang="pt-BR" dirty="0" err="1" smtClean="0">
              <a:latin typeface="Calibri" pitchFamily="34" charset="0"/>
            </a:rPr>
            <a:t>culture</a:t>
          </a:r>
          <a:endParaRPr lang="pt-BR" dirty="0">
            <a:latin typeface="Calibri" pitchFamily="34" charset="0"/>
          </a:endParaRPr>
        </a:p>
      </dgm:t>
    </dgm:pt>
    <dgm:pt modelId="{EBD56287-FEFE-4072-A975-0394C5C2C9D1}" type="parTrans" cxnId="{459E90EF-34A2-4F07-AF71-D7917037E1D7}">
      <dgm:prSet/>
      <dgm:spPr/>
      <dgm:t>
        <a:bodyPr/>
        <a:lstStyle/>
        <a:p>
          <a:endParaRPr lang="pt-BR"/>
        </a:p>
      </dgm:t>
    </dgm:pt>
    <dgm:pt modelId="{7630B3C2-9F27-4E6B-A6DE-56F2AB84ACBC}" type="sibTrans" cxnId="{459E90EF-34A2-4F07-AF71-D7917037E1D7}">
      <dgm:prSet/>
      <dgm:spPr/>
      <dgm:t>
        <a:bodyPr/>
        <a:lstStyle/>
        <a:p>
          <a:endParaRPr lang="pt-BR"/>
        </a:p>
      </dgm:t>
    </dgm:pt>
    <dgm:pt modelId="{20CDAD54-5E71-4053-A4D6-990733D931CE}" type="pres">
      <dgm:prSet presAssocID="{18AF2489-FC8B-4C09-B4A6-9AFE57E5F8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133-FF5E-4E82-B31D-B031F49152E0}" type="pres">
      <dgm:prSet presAssocID="{75C7AD70-5D0C-4D10-8D46-EAA8D5F0987F}" presName="parentLin" presStyleCnt="0"/>
      <dgm:spPr/>
    </dgm:pt>
    <dgm:pt modelId="{62FD5110-69A9-4026-B05B-B1D5C5B2FC17}" type="pres">
      <dgm:prSet presAssocID="{75C7AD70-5D0C-4D10-8D46-EAA8D5F0987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A3F60D5-7B3D-4B91-AFD3-A89AE038087B}" type="pres">
      <dgm:prSet presAssocID="{75C7AD70-5D0C-4D10-8D46-EAA8D5F098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E5063E-529C-4CA7-885C-BC6729885D4D}" type="pres">
      <dgm:prSet presAssocID="{75C7AD70-5D0C-4D10-8D46-EAA8D5F0987F}" presName="negativeSpace" presStyleCnt="0"/>
      <dgm:spPr/>
    </dgm:pt>
    <dgm:pt modelId="{7017D125-1BCC-429D-84C0-81127E4F5751}" type="pres">
      <dgm:prSet presAssocID="{75C7AD70-5D0C-4D10-8D46-EAA8D5F0987F}" presName="childText" presStyleLbl="conFgAcc1" presStyleIdx="0" presStyleCnt="4">
        <dgm:presLayoutVars>
          <dgm:bulletEnabled val="1"/>
        </dgm:presLayoutVars>
      </dgm:prSet>
      <dgm:spPr/>
    </dgm:pt>
    <dgm:pt modelId="{94BD766F-A345-426E-B85E-9F393AA42607}" type="pres">
      <dgm:prSet presAssocID="{5BF17ED1-DC2A-4C7C-9C3E-45073AB542B8}" presName="spaceBetweenRectangles" presStyleCnt="0"/>
      <dgm:spPr/>
    </dgm:pt>
    <dgm:pt modelId="{97DF69EF-226E-4377-81CA-A517321B1F65}" type="pres">
      <dgm:prSet presAssocID="{15BF59C9-CD80-4DF7-9AF2-E29FDBB8F680}" presName="parentLin" presStyleCnt="0"/>
      <dgm:spPr/>
    </dgm:pt>
    <dgm:pt modelId="{0646EC46-4D3D-405C-BAF8-67355C86EA98}" type="pres">
      <dgm:prSet presAssocID="{15BF59C9-CD80-4DF7-9AF2-E29FDBB8F6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31695A0-F17D-4C20-9639-635AC9F2144C}" type="pres">
      <dgm:prSet presAssocID="{15BF59C9-CD80-4DF7-9AF2-E29FDBB8F6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7B93A-CA3F-4CD4-BC62-BFB28983C364}" type="pres">
      <dgm:prSet presAssocID="{15BF59C9-CD80-4DF7-9AF2-E29FDBB8F680}" presName="negativeSpace" presStyleCnt="0"/>
      <dgm:spPr/>
    </dgm:pt>
    <dgm:pt modelId="{4540A0D5-0AE3-4D4F-BCF0-D4E8250B0185}" type="pres">
      <dgm:prSet presAssocID="{15BF59C9-CD80-4DF7-9AF2-E29FDBB8F680}" presName="childText" presStyleLbl="conFgAcc1" presStyleIdx="1" presStyleCnt="4">
        <dgm:presLayoutVars>
          <dgm:bulletEnabled val="1"/>
        </dgm:presLayoutVars>
      </dgm:prSet>
      <dgm:spPr/>
    </dgm:pt>
    <dgm:pt modelId="{1AB5C551-B79A-417D-B405-31C9622FF894}" type="pres">
      <dgm:prSet presAssocID="{4EF8EA85-7EA8-4816-9FB2-F0FA0F17BE4E}" presName="spaceBetweenRectangles" presStyleCnt="0"/>
      <dgm:spPr/>
    </dgm:pt>
    <dgm:pt modelId="{71AA6C0B-E4D4-4AF7-A738-24D7294B8000}" type="pres">
      <dgm:prSet presAssocID="{8F95ABA5-EE34-4DCB-9F7D-60FECC05FAD7}" presName="parentLin" presStyleCnt="0"/>
      <dgm:spPr/>
    </dgm:pt>
    <dgm:pt modelId="{4C873097-3B4A-43E7-A81F-A9960D87751C}" type="pres">
      <dgm:prSet presAssocID="{8F95ABA5-EE34-4DCB-9F7D-60FECC05FAD7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80734DCC-9DEB-4FD7-A727-7E6B9DDC1E25}" type="pres">
      <dgm:prSet presAssocID="{8F95ABA5-EE34-4DCB-9F7D-60FECC05FA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56746-F0D8-4F4B-88AE-A1801849C765}" type="pres">
      <dgm:prSet presAssocID="{8F95ABA5-EE34-4DCB-9F7D-60FECC05FAD7}" presName="negativeSpace" presStyleCnt="0"/>
      <dgm:spPr/>
    </dgm:pt>
    <dgm:pt modelId="{83655C6D-4061-418D-8566-3A606FBC997A}" type="pres">
      <dgm:prSet presAssocID="{8F95ABA5-EE34-4DCB-9F7D-60FECC05FAD7}" presName="childText" presStyleLbl="conFgAcc1" presStyleIdx="2" presStyleCnt="4">
        <dgm:presLayoutVars>
          <dgm:bulletEnabled val="1"/>
        </dgm:presLayoutVars>
      </dgm:prSet>
      <dgm:spPr/>
    </dgm:pt>
    <dgm:pt modelId="{75119618-C668-4CFD-B7D0-398CA57F96F7}" type="pres">
      <dgm:prSet presAssocID="{4314260F-A174-4B18-B1BB-57CB27B710E4}" presName="spaceBetweenRectangles" presStyleCnt="0"/>
      <dgm:spPr/>
    </dgm:pt>
    <dgm:pt modelId="{50AFF0AF-A3DA-4563-8044-4EB4698A14E7}" type="pres">
      <dgm:prSet presAssocID="{488A6DFF-2AB3-4107-A018-38D8B42C3726}" presName="parentLin" presStyleCnt="0"/>
      <dgm:spPr/>
    </dgm:pt>
    <dgm:pt modelId="{DEA47288-DAD3-48EB-8FE3-6A678D908309}" type="pres">
      <dgm:prSet presAssocID="{488A6DFF-2AB3-4107-A018-38D8B42C3726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00720D89-B8B3-4EEE-8379-F3C62AC66C40}" type="pres">
      <dgm:prSet presAssocID="{488A6DFF-2AB3-4107-A018-38D8B42C37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25DD9E-2FB1-476C-AD74-99D76BF044FB}" type="pres">
      <dgm:prSet presAssocID="{488A6DFF-2AB3-4107-A018-38D8B42C3726}" presName="negativeSpace" presStyleCnt="0"/>
      <dgm:spPr/>
    </dgm:pt>
    <dgm:pt modelId="{03495BE5-5FCF-49D1-AF17-904D3E424EEB}" type="pres">
      <dgm:prSet presAssocID="{488A6DFF-2AB3-4107-A018-38D8B42C37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CB4EAD9-6D37-4023-8571-438218E036AA}" type="presOf" srcId="{488A6DFF-2AB3-4107-A018-38D8B42C3726}" destId="{00720D89-B8B3-4EEE-8379-F3C62AC66C40}" srcOrd="1" destOrd="0" presId="urn:microsoft.com/office/officeart/2005/8/layout/list1"/>
    <dgm:cxn modelId="{678BE177-2AB0-4AFA-B71F-4856D87438B2}" type="presOf" srcId="{8F95ABA5-EE34-4DCB-9F7D-60FECC05FAD7}" destId="{4C873097-3B4A-43E7-A81F-A9960D87751C}" srcOrd="0" destOrd="0" presId="urn:microsoft.com/office/officeart/2005/8/layout/list1"/>
    <dgm:cxn modelId="{D275550C-0962-4EF2-B55A-066AC6696BD6}" srcId="{18AF2489-FC8B-4C09-B4A6-9AFE57E5F8B5}" destId="{15BF59C9-CD80-4DF7-9AF2-E29FDBB8F680}" srcOrd="1" destOrd="0" parTransId="{6255C156-C3DB-4863-BDB4-9C801FFAE562}" sibTransId="{4EF8EA85-7EA8-4816-9FB2-F0FA0F17BE4E}"/>
    <dgm:cxn modelId="{9A790D88-BEC0-4F82-8C57-CDC8D7832326}" srcId="{18AF2489-FC8B-4C09-B4A6-9AFE57E5F8B5}" destId="{75C7AD70-5D0C-4D10-8D46-EAA8D5F0987F}" srcOrd="0" destOrd="0" parTransId="{BB5B5721-3A5E-43C9-8FE5-2794ECCDFB8B}" sibTransId="{5BF17ED1-DC2A-4C7C-9C3E-45073AB542B8}"/>
    <dgm:cxn modelId="{291D219D-04B9-4A3A-9BDA-D345D3AD01CF}" type="presOf" srcId="{18AF2489-FC8B-4C09-B4A6-9AFE57E5F8B5}" destId="{20CDAD54-5E71-4053-A4D6-990733D931CE}" srcOrd="0" destOrd="0" presId="urn:microsoft.com/office/officeart/2005/8/layout/list1"/>
    <dgm:cxn modelId="{E10B8003-B54C-4DDC-B834-FE5B87C1DB4C}" type="presOf" srcId="{75C7AD70-5D0C-4D10-8D46-EAA8D5F0987F}" destId="{62FD5110-69A9-4026-B05B-B1D5C5B2FC17}" srcOrd="0" destOrd="0" presId="urn:microsoft.com/office/officeart/2005/8/layout/list1"/>
    <dgm:cxn modelId="{5CA3EB5F-7E1F-46D8-A3C5-1126976421FB}" type="presOf" srcId="{75C7AD70-5D0C-4D10-8D46-EAA8D5F0987F}" destId="{AA3F60D5-7B3D-4B91-AFD3-A89AE038087B}" srcOrd="1" destOrd="0" presId="urn:microsoft.com/office/officeart/2005/8/layout/list1"/>
    <dgm:cxn modelId="{BA330742-3617-4596-94F0-1E6D1F5B12FE}" type="presOf" srcId="{488A6DFF-2AB3-4107-A018-38D8B42C3726}" destId="{DEA47288-DAD3-48EB-8FE3-6A678D908309}" srcOrd="0" destOrd="0" presId="urn:microsoft.com/office/officeart/2005/8/layout/list1"/>
    <dgm:cxn modelId="{88D21991-99F9-49CC-9F9A-0C8ABAA4FD0A}" type="presOf" srcId="{8F95ABA5-EE34-4DCB-9F7D-60FECC05FAD7}" destId="{80734DCC-9DEB-4FD7-A727-7E6B9DDC1E25}" srcOrd="1" destOrd="0" presId="urn:microsoft.com/office/officeart/2005/8/layout/list1"/>
    <dgm:cxn modelId="{C53EB3F7-9992-4362-90B3-2311212444C6}" srcId="{18AF2489-FC8B-4C09-B4A6-9AFE57E5F8B5}" destId="{8F95ABA5-EE34-4DCB-9F7D-60FECC05FAD7}" srcOrd="2" destOrd="0" parTransId="{A10767AD-469C-4B93-A2BB-ECB10CA7CFB0}" sibTransId="{4314260F-A174-4B18-B1BB-57CB27B710E4}"/>
    <dgm:cxn modelId="{459E90EF-34A2-4F07-AF71-D7917037E1D7}" srcId="{18AF2489-FC8B-4C09-B4A6-9AFE57E5F8B5}" destId="{488A6DFF-2AB3-4107-A018-38D8B42C3726}" srcOrd="3" destOrd="0" parTransId="{EBD56287-FEFE-4072-A975-0394C5C2C9D1}" sibTransId="{7630B3C2-9F27-4E6B-A6DE-56F2AB84ACBC}"/>
    <dgm:cxn modelId="{04C9462E-EE8F-4A98-88F8-D0AEA4446239}" type="presOf" srcId="{15BF59C9-CD80-4DF7-9AF2-E29FDBB8F680}" destId="{A31695A0-F17D-4C20-9639-635AC9F2144C}" srcOrd="1" destOrd="0" presId="urn:microsoft.com/office/officeart/2005/8/layout/list1"/>
    <dgm:cxn modelId="{FABADA8F-4E72-4869-BA74-F5116E515D65}" type="presOf" srcId="{15BF59C9-CD80-4DF7-9AF2-E29FDBB8F680}" destId="{0646EC46-4D3D-405C-BAF8-67355C86EA98}" srcOrd="0" destOrd="0" presId="urn:microsoft.com/office/officeart/2005/8/layout/list1"/>
    <dgm:cxn modelId="{BDB4C9E6-663D-41A0-BB55-D6F364B86662}" type="presParOf" srcId="{20CDAD54-5E71-4053-A4D6-990733D931CE}" destId="{2FE62133-FF5E-4E82-B31D-B031F49152E0}" srcOrd="0" destOrd="0" presId="urn:microsoft.com/office/officeart/2005/8/layout/list1"/>
    <dgm:cxn modelId="{08AAF7EA-D301-4F07-B4A3-67A9B825D86F}" type="presParOf" srcId="{2FE62133-FF5E-4E82-B31D-B031F49152E0}" destId="{62FD5110-69A9-4026-B05B-B1D5C5B2FC17}" srcOrd="0" destOrd="0" presId="urn:microsoft.com/office/officeart/2005/8/layout/list1"/>
    <dgm:cxn modelId="{989720AA-1050-4ADE-B58E-B70FDC9A80A0}" type="presParOf" srcId="{2FE62133-FF5E-4E82-B31D-B031F49152E0}" destId="{AA3F60D5-7B3D-4B91-AFD3-A89AE038087B}" srcOrd="1" destOrd="0" presId="urn:microsoft.com/office/officeart/2005/8/layout/list1"/>
    <dgm:cxn modelId="{AEED7D3B-C7AD-40B7-882C-194ECAD90495}" type="presParOf" srcId="{20CDAD54-5E71-4053-A4D6-990733D931CE}" destId="{0CE5063E-529C-4CA7-885C-BC6729885D4D}" srcOrd="1" destOrd="0" presId="urn:microsoft.com/office/officeart/2005/8/layout/list1"/>
    <dgm:cxn modelId="{7302750C-6FEC-4456-ACB7-9B82247F59E2}" type="presParOf" srcId="{20CDAD54-5E71-4053-A4D6-990733D931CE}" destId="{7017D125-1BCC-429D-84C0-81127E4F5751}" srcOrd="2" destOrd="0" presId="urn:microsoft.com/office/officeart/2005/8/layout/list1"/>
    <dgm:cxn modelId="{599528B9-72CB-4309-B3F2-E52E519DF6F0}" type="presParOf" srcId="{20CDAD54-5E71-4053-A4D6-990733D931CE}" destId="{94BD766F-A345-426E-B85E-9F393AA42607}" srcOrd="3" destOrd="0" presId="urn:microsoft.com/office/officeart/2005/8/layout/list1"/>
    <dgm:cxn modelId="{5136DA68-B579-4127-B434-B4B0527119F8}" type="presParOf" srcId="{20CDAD54-5E71-4053-A4D6-990733D931CE}" destId="{97DF69EF-226E-4377-81CA-A517321B1F65}" srcOrd="4" destOrd="0" presId="urn:microsoft.com/office/officeart/2005/8/layout/list1"/>
    <dgm:cxn modelId="{F364B631-4264-4415-8F90-8F301611D25A}" type="presParOf" srcId="{97DF69EF-226E-4377-81CA-A517321B1F65}" destId="{0646EC46-4D3D-405C-BAF8-67355C86EA98}" srcOrd="0" destOrd="0" presId="urn:microsoft.com/office/officeart/2005/8/layout/list1"/>
    <dgm:cxn modelId="{0CAB0880-BC29-42CC-B9EA-F638F0B876CB}" type="presParOf" srcId="{97DF69EF-226E-4377-81CA-A517321B1F65}" destId="{A31695A0-F17D-4C20-9639-635AC9F2144C}" srcOrd="1" destOrd="0" presId="urn:microsoft.com/office/officeart/2005/8/layout/list1"/>
    <dgm:cxn modelId="{F671E79F-1AA5-4514-8396-50D4D317328F}" type="presParOf" srcId="{20CDAD54-5E71-4053-A4D6-990733D931CE}" destId="{7687B93A-CA3F-4CD4-BC62-BFB28983C364}" srcOrd="5" destOrd="0" presId="urn:microsoft.com/office/officeart/2005/8/layout/list1"/>
    <dgm:cxn modelId="{F08FE18E-2994-435B-99E2-5674B492C706}" type="presParOf" srcId="{20CDAD54-5E71-4053-A4D6-990733D931CE}" destId="{4540A0D5-0AE3-4D4F-BCF0-D4E8250B0185}" srcOrd="6" destOrd="0" presId="urn:microsoft.com/office/officeart/2005/8/layout/list1"/>
    <dgm:cxn modelId="{70D29D9D-4223-4048-8FDB-EA9D9B9F7DBD}" type="presParOf" srcId="{20CDAD54-5E71-4053-A4D6-990733D931CE}" destId="{1AB5C551-B79A-417D-B405-31C9622FF894}" srcOrd="7" destOrd="0" presId="urn:microsoft.com/office/officeart/2005/8/layout/list1"/>
    <dgm:cxn modelId="{153038B1-48DB-4C5F-9A1B-91F1EA1E968C}" type="presParOf" srcId="{20CDAD54-5E71-4053-A4D6-990733D931CE}" destId="{71AA6C0B-E4D4-4AF7-A738-24D7294B8000}" srcOrd="8" destOrd="0" presId="urn:microsoft.com/office/officeart/2005/8/layout/list1"/>
    <dgm:cxn modelId="{03E090B9-B741-4C2D-9E0E-DF6B1F5F3504}" type="presParOf" srcId="{71AA6C0B-E4D4-4AF7-A738-24D7294B8000}" destId="{4C873097-3B4A-43E7-A81F-A9960D87751C}" srcOrd="0" destOrd="0" presId="urn:microsoft.com/office/officeart/2005/8/layout/list1"/>
    <dgm:cxn modelId="{6ED4F086-3968-45B9-87D1-8CBA75EFCFDF}" type="presParOf" srcId="{71AA6C0B-E4D4-4AF7-A738-24D7294B8000}" destId="{80734DCC-9DEB-4FD7-A727-7E6B9DDC1E25}" srcOrd="1" destOrd="0" presId="urn:microsoft.com/office/officeart/2005/8/layout/list1"/>
    <dgm:cxn modelId="{0E6CFE08-2C43-4B7D-B40C-BE5DEFA9C51C}" type="presParOf" srcId="{20CDAD54-5E71-4053-A4D6-990733D931CE}" destId="{C0156746-F0D8-4F4B-88AE-A1801849C765}" srcOrd="9" destOrd="0" presId="urn:microsoft.com/office/officeart/2005/8/layout/list1"/>
    <dgm:cxn modelId="{1B171AED-8061-482C-9E21-498D67120FE2}" type="presParOf" srcId="{20CDAD54-5E71-4053-A4D6-990733D931CE}" destId="{83655C6D-4061-418D-8566-3A606FBC997A}" srcOrd="10" destOrd="0" presId="urn:microsoft.com/office/officeart/2005/8/layout/list1"/>
    <dgm:cxn modelId="{ACE6969E-0DA0-48F4-A473-91B1DA47F3CB}" type="presParOf" srcId="{20CDAD54-5E71-4053-A4D6-990733D931CE}" destId="{75119618-C668-4CFD-B7D0-398CA57F96F7}" srcOrd="11" destOrd="0" presId="urn:microsoft.com/office/officeart/2005/8/layout/list1"/>
    <dgm:cxn modelId="{76BFA912-5295-47D9-9D1E-FB1BD8A53568}" type="presParOf" srcId="{20CDAD54-5E71-4053-A4D6-990733D931CE}" destId="{50AFF0AF-A3DA-4563-8044-4EB4698A14E7}" srcOrd="12" destOrd="0" presId="urn:microsoft.com/office/officeart/2005/8/layout/list1"/>
    <dgm:cxn modelId="{06C66CE6-4A2A-4763-9AB9-C7FDB811F607}" type="presParOf" srcId="{50AFF0AF-A3DA-4563-8044-4EB4698A14E7}" destId="{DEA47288-DAD3-48EB-8FE3-6A678D908309}" srcOrd="0" destOrd="0" presId="urn:microsoft.com/office/officeart/2005/8/layout/list1"/>
    <dgm:cxn modelId="{A3573193-1953-4857-8E4B-E08BDC93C2CF}" type="presParOf" srcId="{50AFF0AF-A3DA-4563-8044-4EB4698A14E7}" destId="{00720D89-B8B3-4EEE-8379-F3C62AC66C40}" srcOrd="1" destOrd="0" presId="urn:microsoft.com/office/officeart/2005/8/layout/list1"/>
    <dgm:cxn modelId="{7C4E71E1-29BD-4C1D-88D1-D96255287BF1}" type="presParOf" srcId="{20CDAD54-5E71-4053-A4D6-990733D931CE}" destId="{3825DD9E-2FB1-476C-AD74-99D76BF044FB}" srcOrd="13" destOrd="0" presId="urn:microsoft.com/office/officeart/2005/8/layout/list1"/>
    <dgm:cxn modelId="{1C4CA9FC-C59C-481B-82DF-8B1DB47FFEA9}" type="presParOf" srcId="{20CDAD54-5E71-4053-A4D6-990733D931CE}" destId="{03495BE5-5FCF-49D1-AF17-904D3E424E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AF2489-FC8B-4C09-B4A6-9AFE57E5F8B5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5C7AD70-5D0C-4D10-8D46-EAA8D5F0987F}">
      <dgm:prSet phldrT="[Texto]"/>
      <dgm:spPr/>
      <dgm:t>
        <a:bodyPr/>
        <a:lstStyle/>
        <a:p>
          <a:pPr algn="l"/>
          <a:r>
            <a:rPr lang="pt-BR" dirty="0" err="1" smtClean="0">
              <a:latin typeface="Calibri" pitchFamily="34" charset="0"/>
            </a:rPr>
            <a:t>Transparence</a:t>
          </a:r>
          <a:endParaRPr lang="pt-BR" dirty="0">
            <a:latin typeface="Calibri" pitchFamily="34" charset="0"/>
          </a:endParaRPr>
        </a:p>
      </dgm:t>
    </dgm:pt>
    <dgm:pt modelId="{BB5B5721-3A5E-43C9-8FE5-2794ECCDFB8B}" type="parTrans" cxnId="{9A790D88-BEC0-4F82-8C57-CDC8D7832326}">
      <dgm:prSet/>
      <dgm:spPr/>
      <dgm:t>
        <a:bodyPr/>
        <a:lstStyle/>
        <a:p>
          <a:endParaRPr lang="pt-BR"/>
        </a:p>
      </dgm:t>
    </dgm:pt>
    <dgm:pt modelId="{5BF17ED1-DC2A-4C7C-9C3E-45073AB542B8}" type="sibTrans" cxnId="{9A790D88-BEC0-4F82-8C57-CDC8D7832326}">
      <dgm:prSet/>
      <dgm:spPr/>
      <dgm:t>
        <a:bodyPr/>
        <a:lstStyle/>
        <a:p>
          <a:endParaRPr lang="pt-BR"/>
        </a:p>
      </dgm:t>
    </dgm:pt>
    <dgm:pt modelId="{15BF59C9-CD80-4DF7-9AF2-E29FDBB8F680}">
      <dgm:prSet phldrT="[Texto]"/>
      <dgm:spPr/>
      <dgm:t>
        <a:bodyPr/>
        <a:lstStyle/>
        <a:p>
          <a:r>
            <a:rPr lang="pt-BR" dirty="0" err="1" smtClean="0">
              <a:latin typeface="Calibri" pitchFamily="34" charset="0"/>
            </a:rPr>
            <a:t>Conscious</a:t>
          </a:r>
          <a:r>
            <a:rPr lang="pt-BR" dirty="0" smtClean="0">
              <a:latin typeface="Calibri" pitchFamily="34" charset="0"/>
            </a:rPr>
            <a:t> vote</a:t>
          </a:r>
          <a:endParaRPr lang="pt-BR" dirty="0">
            <a:latin typeface="Calibri" pitchFamily="34" charset="0"/>
          </a:endParaRPr>
        </a:p>
      </dgm:t>
    </dgm:pt>
    <dgm:pt modelId="{6255C156-C3DB-4863-BDB4-9C801FFAE562}" type="parTrans" cxnId="{D275550C-0962-4EF2-B55A-066AC6696BD6}">
      <dgm:prSet/>
      <dgm:spPr/>
      <dgm:t>
        <a:bodyPr/>
        <a:lstStyle/>
        <a:p>
          <a:endParaRPr lang="pt-BR"/>
        </a:p>
      </dgm:t>
    </dgm:pt>
    <dgm:pt modelId="{4EF8EA85-7EA8-4816-9FB2-F0FA0F17BE4E}" type="sibTrans" cxnId="{D275550C-0962-4EF2-B55A-066AC6696BD6}">
      <dgm:prSet/>
      <dgm:spPr/>
      <dgm:t>
        <a:bodyPr/>
        <a:lstStyle/>
        <a:p>
          <a:endParaRPr lang="pt-BR"/>
        </a:p>
      </dgm:t>
    </dgm:pt>
    <dgm:pt modelId="{8F95ABA5-EE34-4DCB-9F7D-60FECC05FAD7}">
      <dgm:prSet phldrT="[Texto]" custT="1"/>
      <dgm:spPr/>
      <dgm:t>
        <a:bodyPr/>
        <a:lstStyle/>
        <a:p>
          <a:r>
            <a:rPr lang="pt-BR" sz="2100" dirty="0" smtClean="0">
              <a:latin typeface="Calibri" pitchFamily="34" charset="0"/>
            </a:rPr>
            <a:t>Objective </a:t>
          </a:r>
          <a:r>
            <a:rPr lang="pt-BR" sz="2100" dirty="0" err="1" smtClean="0">
              <a:latin typeface="Calibri" pitchFamily="34" charset="0"/>
            </a:rPr>
            <a:t>evaluation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of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the</a:t>
          </a:r>
          <a:r>
            <a:rPr lang="pt-BR" sz="2100" dirty="0" smtClean="0">
              <a:latin typeface="Calibri" pitchFamily="34" charset="0"/>
            </a:rPr>
            <a:t> City Hall </a:t>
          </a:r>
          <a:endParaRPr lang="pt-BR" sz="2100" dirty="0">
            <a:latin typeface="Calibri" pitchFamily="34" charset="0"/>
          </a:endParaRPr>
        </a:p>
      </dgm:t>
    </dgm:pt>
    <dgm:pt modelId="{A10767AD-469C-4B93-A2BB-ECB10CA7CFB0}" type="parTrans" cxnId="{C53EB3F7-9992-4362-90B3-2311212444C6}">
      <dgm:prSet/>
      <dgm:spPr/>
      <dgm:t>
        <a:bodyPr/>
        <a:lstStyle/>
        <a:p>
          <a:endParaRPr lang="pt-BR"/>
        </a:p>
      </dgm:t>
    </dgm:pt>
    <dgm:pt modelId="{4314260F-A174-4B18-B1BB-57CB27B710E4}" type="sibTrans" cxnId="{C53EB3F7-9992-4362-90B3-2311212444C6}">
      <dgm:prSet/>
      <dgm:spPr/>
      <dgm:t>
        <a:bodyPr/>
        <a:lstStyle/>
        <a:p>
          <a:endParaRPr lang="pt-BR"/>
        </a:p>
      </dgm:t>
    </dgm:pt>
    <dgm:pt modelId="{488A6DFF-2AB3-4107-A018-38D8B42C3726}">
      <dgm:prSet phldrT="[Texto]" custT="1"/>
      <dgm:spPr/>
      <dgm:t>
        <a:bodyPr/>
        <a:lstStyle/>
        <a:p>
          <a:r>
            <a:rPr lang="pt-BR" sz="2100" dirty="0" err="1" smtClean="0">
              <a:latin typeface="Calibri" pitchFamily="34" charset="0"/>
            </a:rPr>
            <a:t>Fulfillment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of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the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electoral</a:t>
          </a:r>
          <a:r>
            <a:rPr lang="pt-BR" sz="2100" dirty="0" smtClean="0">
              <a:latin typeface="Calibri" pitchFamily="34" charset="0"/>
            </a:rPr>
            <a:t> </a:t>
          </a:r>
          <a:r>
            <a:rPr lang="pt-BR" sz="2100" dirty="0" err="1" smtClean="0">
              <a:latin typeface="Calibri" pitchFamily="34" charset="0"/>
            </a:rPr>
            <a:t>program</a:t>
          </a:r>
          <a:endParaRPr lang="pt-BR" sz="2100" dirty="0">
            <a:latin typeface="Calibri" pitchFamily="34" charset="0"/>
          </a:endParaRPr>
        </a:p>
      </dgm:t>
    </dgm:pt>
    <dgm:pt modelId="{EBD56287-FEFE-4072-A975-0394C5C2C9D1}" type="parTrans" cxnId="{459E90EF-34A2-4F07-AF71-D7917037E1D7}">
      <dgm:prSet/>
      <dgm:spPr/>
      <dgm:t>
        <a:bodyPr/>
        <a:lstStyle/>
        <a:p>
          <a:endParaRPr lang="pt-BR"/>
        </a:p>
      </dgm:t>
    </dgm:pt>
    <dgm:pt modelId="{7630B3C2-9F27-4E6B-A6DE-56F2AB84ACBC}" type="sibTrans" cxnId="{459E90EF-34A2-4F07-AF71-D7917037E1D7}">
      <dgm:prSet/>
      <dgm:spPr/>
      <dgm:t>
        <a:bodyPr/>
        <a:lstStyle/>
        <a:p>
          <a:endParaRPr lang="pt-BR"/>
        </a:p>
      </dgm:t>
    </dgm:pt>
    <dgm:pt modelId="{20CDAD54-5E71-4053-A4D6-990733D931CE}" type="pres">
      <dgm:prSet presAssocID="{18AF2489-FC8B-4C09-B4A6-9AFE57E5F8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133-FF5E-4E82-B31D-B031F49152E0}" type="pres">
      <dgm:prSet presAssocID="{75C7AD70-5D0C-4D10-8D46-EAA8D5F0987F}" presName="parentLin" presStyleCnt="0"/>
      <dgm:spPr/>
    </dgm:pt>
    <dgm:pt modelId="{62FD5110-69A9-4026-B05B-B1D5C5B2FC17}" type="pres">
      <dgm:prSet presAssocID="{75C7AD70-5D0C-4D10-8D46-EAA8D5F0987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A3F60D5-7B3D-4B91-AFD3-A89AE038087B}" type="pres">
      <dgm:prSet presAssocID="{75C7AD70-5D0C-4D10-8D46-EAA8D5F098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E5063E-529C-4CA7-885C-BC6729885D4D}" type="pres">
      <dgm:prSet presAssocID="{75C7AD70-5D0C-4D10-8D46-EAA8D5F0987F}" presName="negativeSpace" presStyleCnt="0"/>
      <dgm:spPr/>
    </dgm:pt>
    <dgm:pt modelId="{7017D125-1BCC-429D-84C0-81127E4F5751}" type="pres">
      <dgm:prSet presAssocID="{75C7AD70-5D0C-4D10-8D46-EAA8D5F0987F}" presName="childText" presStyleLbl="conFgAcc1" presStyleIdx="0" presStyleCnt="4">
        <dgm:presLayoutVars>
          <dgm:bulletEnabled val="1"/>
        </dgm:presLayoutVars>
      </dgm:prSet>
      <dgm:spPr/>
    </dgm:pt>
    <dgm:pt modelId="{94BD766F-A345-426E-B85E-9F393AA42607}" type="pres">
      <dgm:prSet presAssocID="{5BF17ED1-DC2A-4C7C-9C3E-45073AB542B8}" presName="spaceBetweenRectangles" presStyleCnt="0"/>
      <dgm:spPr/>
    </dgm:pt>
    <dgm:pt modelId="{97DF69EF-226E-4377-81CA-A517321B1F65}" type="pres">
      <dgm:prSet presAssocID="{15BF59C9-CD80-4DF7-9AF2-E29FDBB8F680}" presName="parentLin" presStyleCnt="0"/>
      <dgm:spPr/>
    </dgm:pt>
    <dgm:pt modelId="{0646EC46-4D3D-405C-BAF8-67355C86EA98}" type="pres">
      <dgm:prSet presAssocID="{15BF59C9-CD80-4DF7-9AF2-E29FDBB8F6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31695A0-F17D-4C20-9639-635AC9F2144C}" type="pres">
      <dgm:prSet presAssocID="{15BF59C9-CD80-4DF7-9AF2-E29FDBB8F6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7B93A-CA3F-4CD4-BC62-BFB28983C364}" type="pres">
      <dgm:prSet presAssocID="{15BF59C9-CD80-4DF7-9AF2-E29FDBB8F680}" presName="negativeSpace" presStyleCnt="0"/>
      <dgm:spPr/>
    </dgm:pt>
    <dgm:pt modelId="{4540A0D5-0AE3-4D4F-BCF0-D4E8250B0185}" type="pres">
      <dgm:prSet presAssocID="{15BF59C9-CD80-4DF7-9AF2-E29FDBB8F680}" presName="childText" presStyleLbl="conFgAcc1" presStyleIdx="1" presStyleCnt="4" custLinFactNeighborX="-1942">
        <dgm:presLayoutVars>
          <dgm:bulletEnabled val="1"/>
        </dgm:presLayoutVars>
      </dgm:prSet>
      <dgm:spPr/>
    </dgm:pt>
    <dgm:pt modelId="{1AB5C551-B79A-417D-B405-31C9622FF894}" type="pres">
      <dgm:prSet presAssocID="{4EF8EA85-7EA8-4816-9FB2-F0FA0F17BE4E}" presName="spaceBetweenRectangles" presStyleCnt="0"/>
      <dgm:spPr/>
    </dgm:pt>
    <dgm:pt modelId="{71AA6C0B-E4D4-4AF7-A738-24D7294B8000}" type="pres">
      <dgm:prSet presAssocID="{8F95ABA5-EE34-4DCB-9F7D-60FECC05FAD7}" presName="parentLin" presStyleCnt="0"/>
      <dgm:spPr/>
    </dgm:pt>
    <dgm:pt modelId="{4C873097-3B4A-43E7-A81F-A9960D87751C}" type="pres">
      <dgm:prSet presAssocID="{8F95ABA5-EE34-4DCB-9F7D-60FECC05FAD7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80734DCC-9DEB-4FD7-A727-7E6B9DDC1E25}" type="pres">
      <dgm:prSet presAssocID="{8F95ABA5-EE34-4DCB-9F7D-60FECC05FA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56746-F0D8-4F4B-88AE-A1801849C765}" type="pres">
      <dgm:prSet presAssocID="{8F95ABA5-EE34-4DCB-9F7D-60FECC05FAD7}" presName="negativeSpace" presStyleCnt="0"/>
      <dgm:spPr/>
    </dgm:pt>
    <dgm:pt modelId="{83655C6D-4061-418D-8566-3A606FBC997A}" type="pres">
      <dgm:prSet presAssocID="{8F95ABA5-EE34-4DCB-9F7D-60FECC05FAD7}" presName="childText" presStyleLbl="conFgAcc1" presStyleIdx="2" presStyleCnt="4">
        <dgm:presLayoutVars>
          <dgm:bulletEnabled val="1"/>
        </dgm:presLayoutVars>
      </dgm:prSet>
      <dgm:spPr/>
    </dgm:pt>
    <dgm:pt modelId="{75119618-C668-4CFD-B7D0-398CA57F96F7}" type="pres">
      <dgm:prSet presAssocID="{4314260F-A174-4B18-B1BB-57CB27B710E4}" presName="spaceBetweenRectangles" presStyleCnt="0"/>
      <dgm:spPr/>
    </dgm:pt>
    <dgm:pt modelId="{50AFF0AF-A3DA-4563-8044-4EB4698A14E7}" type="pres">
      <dgm:prSet presAssocID="{488A6DFF-2AB3-4107-A018-38D8B42C3726}" presName="parentLin" presStyleCnt="0"/>
      <dgm:spPr/>
    </dgm:pt>
    <dgm:pt modelId="{DEA47288-DAD3-48EB-8FE3-6A678D908309}" type="pres">
      <dgm:prSet presAssocID="{488A6DFF-2AB3-4107-A018-38D8B42C3726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00720D89-B8B3-4EEE-8379-F3C62AC66C40}" type="pres">
      <dgm:prSet presAssocID="{488A6DFF-2AB3-4107-A018-38D8B42C37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25DD9E-2FB1-476C-AD74-99D76BF044FB}" type="pres">
      <dgm:prSet presAssocID="{488A6DFF-2AB3-4107-A018-38D8B42C3726}" presName="negativeSpace" presStyleCnt="0"/>
      <dgm:spPr/>
    </dgm:pt>
    <dgm:pt modelId="{03495BE5-5FCF-49D1-AF17-904D3E424EEB}" type="pres">
      <dgm:prSet presAssocID="{488A6DFF-2AB3-4107-A018-38D8B42C37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0263319-63F9-4D13-97C2-F9886B355239}" type="presOf" srcId="{75C7AD70-5D0C-4D10-8D46-EAA8D5F0987F}" destId="{AA3F60D5-7B3D-4B91-AFD3-A89AE038087B}" srcOrd="1" destOrd="0" presId="urn:microsoft.com/office/officeart/2005/8/layout/list1"/>
    <dgm:cxn modelId="{D275550C-0962-4EF2-B55A-066AC6696BD6}" srcId="{18AF2489-FC8B-4C09-B4A6-9AFE57E5F8B5}" destId="{15BF59C9-CD80-4DF7-9AF2-E29FDBB8F680}" srcOrd="1" destOrd="0" parTransId="{6255C156-C3DB-4863-BDB4-9C801FFAE562}" sibTransId="{4EF8EA85-7EA8-4816-9FB2-F0FA0F17BE4E}"/>
    <dgm:cxn modelId="{3CCF1079-F46F-4A34-9FB6-8E4125C9000A}" type="presOf" srcId="{488A6DFF-2AB3-4107-A018-38D8B42C3726}" destId="{00720D89-B8B3-4EEE-8379-F3C62AC66C40}" srcOrd="1" destOrd="0" presId="urn:microsoft.com/office/officeart/2005/8/layout/list1"/>
    <dgm:cxn modelId="{9A790D88-BEC0-4F82-8C57-CDC8D7832326}" srcId="{18AF2489-FC8B-4C09-B4A6-9AFE57E5F8B5}" destId="{75C7AD70-5D0C-4D10-8D46-EAA8D5F0987F}" srcOrd="0" destOrd="0" parTransId="{BB5B5721-3A5E-43C9-8FE5-2794ECCDFB8B}" sibTransId="{5BF17ED1-DC2A-4C7C-9C3E-45073AB542B8}"/>
    <dgm:cxn modelId="{A644BA93-7D28-4FE7-96D4-015C704E569F}" type="presOf" srcId="{8F95ABA5-EE34-4DCB-9F7D-60FECC05FAD7}" destId="{80734DCC-9DEB-4FD7-A727-7E6B9DDC1E25}" srcOrd="1" destOrd="0" presId="urn:microsoft.com/office/officeart/2005/8/layout/list1"/>
    <dgm:cxn modelId="{66B8C4B9-6788-4649-8979-42235451E6BB}" type="presOf" srcId="{488A6DFF-2AB3-4107-A018-38D8B42C3726}" destId="{DEA47288-DAD3-48EB-8FE3-6A678D908309}" srcOrd="0" destOrd="0" presId="urn:microsoft.com/office/officeart/2005/8/layout/list1"/>
    <dgm:cxn modelId="{BC1FB57D-5B58-4996-9A74-7E6D5EAAAFB9}" type="presOf" srcId="{8F95ABA5-EE34-4DCB-9F7D-60FECC05FAD7}" destId="{4C873097-3B4A-43E7-A81F-A9960D87751C}" srcOrd="0" destOrd="0" presId="urn:microsoft.com/office/officeart/2005/8/layout/list1"/>
    <dgm:cxn modelId="{23EA7215-D2D5-4431-9C51-7218C0D24F10}" type="presOf" srcId="{15BF59C9-CD80-4DF7-9AF2-E29FDBB8F680}" destId="{A31695A0-F17D-4C20-9639-635AC9F2144C}" srcOrd="1" destOrd="0" presId="urn:microsoft.com/office/officeart/2005/8/layout/list1"/>
    <dgm:cxn modelId="{C53EB3F7-9992-4362-90B3-2311212444C6}" srcId="{18AF2489-FC8B-4C09-B4A6-9AFE57E5F8B5}" destId="{8F95ABA5-EE34-4DCB-9F7D-60FECC05FAD7}" srcOrd="2" destOrd="0" parTransId="{A10767AD-469C-4B93-A2BB-ECB10CA7CFB0}" sibTransId="{4314260F-A174-4B18-B1BB-57CB27B710E4}"/>
    <dgm:cxn modelId="{459E90EF-34A2-4F07-AF71-D7917037E1D7}" srcId="{18AF2489-FC8B-4C09-B4A6-9AFE57E5F8B5}" destId="{488A6DFF-2AB3-4107-A018-38D8B42C3726}" srcOrd="3" destOrd="0" parTransId="{EBD56287-FEFE-4072-A975-0394C5C2C9D1}" sibTransId="{7630B3C2-9F27-4E6B-A6DE-56F2AB84ACBC}"/>
    <dgm:cxn modelId="{02481362-1385-45F5-A7B9-3F69500CF25A}" type="presOf" srcId="{18AF2489-FC8B-4C09-B4A6-9AFE57E5F8B5}" destId="{20CDAD54-5E71-4053-A4D6-990733D931CE}" srcOrd="0" destOrd="0" presId="urn:microsoft.com/office/officeart/2005/8/layout/list1"/>
    <dgm:cxn modelId="{97504DD7-9DE8-4A48-8588-35B406973F2E}" type="presOf" srcId="{75C7AD70-5D0C-4D10-8D46-EAA8D5F0987F}" destId="{62FD5110-69A9-4026-B05B-B1D5C5B2FC17}" srcOrd="0" destOrd="0" presId="urn:microsoft.com/office/officeart/2005/8/layout/list1"/>
    <dgm:cxn modelId="{C6944862-BB45-44C8-AA2C-9250DF725D0F}" type="presOf" srcId="{15BF59C9-CD80-4DF7-9AF2-E29FDBB8F680}" destId="{0646EC46-4D3D-405C-BAF8-67355C86EA98}" srcOrd="0" destOrd="0" presId="urn:microsoft.com/office/officeart/2005/8/layout/list1"/>
    <dgm:cxn modelId="{93EFE9A6-1C6A-480D-816C-8877D9FF44A5}" type="presParOf" srcId="{20CDAD54-5E71-4053-A4D6-990733D931CE}" destId="{2FE62133-FF5E-4E82-B31D-B031F49152E0}" srcOrd="0" destOrd="0" presId="urn:microsoft.com/office/officeart/2005/8/layout/list1"/>
    <dgm:cxn modelId="{81A35DEB-B72B-48C8-982F-9D46C4989D97}" type="presParOf" srcId="{2FE62133-FF5E-4E82-B31D-B031F49152E0}" destId="{62FD5110-69A9-4026-B05B-B1D5C5B2FC17}" srcOrd="0" destOrd="0" presId="urn:microsoft.com/office/officeart/2005/8/layout/list1"/>
    <dgm:cxn modelId="{E89E4D04-D36C-4970-8C4A-29C59C4758BF}" type="presParOf" srcId="{2FE62133-FF5E-4E82-B31D-B031F49152E0}" destId="{AA3F60D5-7B3D-4B91-AFD3-A89AE038087B}" srcOrd="1" destOrd="0" presId="urn:microsoft.com/office/officeart/2005/8/layout/list1"/>
    <dgm:cxn modelId="{177790D3-0283-4CC7-BAEC-85FA704A0B6C}" type="presParOf" srcId="{20CDAD54-5E71-4053-A4D6-990733D931CE}" destId="{0CE5063E-529C-4CA7-885C-BC6729885D4D}" srcOrd="1" destOrd="0" presId="urn:microsoft.com/office/officeart/2005/8/layout/list1"/>
    <dgm:cxn modelId="{958DC497-AE40-475F-B254-E55D0E1930A5}" type="presParOf" srcId="{20CDAD54-5E71-4053-A4D6-990733D931CE}" destId="{7017D125-1BCC-429D-84C0-81127E4F5751}" srcOrd="2" destOrd="0" presId="urn:microsoft.com/office/officeart/2005/8/layout/list1"/>
    <dgm:cxn modelId="{E39049FA-8836-4757-B0B4-BD51C398675F}" type="presParOf" srcId="{20CDAD54-5E71-4053-A4D6-990733D931CE}" destId="{94BD766F-A345-426E-B85E-9F393AA42607}" srcOrd="3" destOrd="0" presId="urn:microsoft.com/office/officeart/2005/8/layout/list1"/>
    <dgm:cxn modelId="{66EB6879-57FB-42AC-B4F0-C1511BB4DD5A}" type="presParOf" srcId="{20CDAD54-5E71-4053-A4D6-990733D931CE}" destId="{97DF69EF-226E-4377-81CA-A517321B1F65}" srcOrd="4" destOrd="0" presId="urn:microsoft.com/office/officeart/2005/8/layout/list1"/>
    <dgm:cxn modelId="{00256EDF-EC99-44E5-A25C-5DDEB037806E}" type="presParOf" srcId="{97DF69EF-226E-4377-81CA-A517321B1F65}" destId="{0646EC46-4D3D-405C-BAF8-67355C86EA98}" srcOrd="0" destOrd="0" presId="urn:microsoft.com/office/officeart/2005/8/layout/list1"/>
    <dgm:cxn modelId="{3AC435F2-DFE3-45D3-9883-F51ECAC89CFD}" type="presParOf" srcId="{97DF69EF-226E-4377-81CA-A517321B1F65}" destId="{A31695A0-F17D-4C20-9639-635AC9F2144C}" srcOrd="1" destOrd="0" presId="urn:microsoft.com/office/officeart/2005/8/layout/list1"/>
    <dgm:cxn modelId="{C8EC182C-B407-4F62-BB11-2CE1232181AF}" type="presParOf" srcId="{20CDAD54-5E71-4053-A4D6-990733D931CE}" destId="{7687B93A-CA3F-4CD4-BC62-BFB28983C364}" srcOrd="5" destOrd="0" presId="urn:microsoft.com/office/officeart/2005/8/layout/list1"/>
    <dgm:cxn modelId="{15319C97-01B1-40C1-8DB3-6E4ACE93F61B}" type="presParOf" srcId="{20CDAD54-5E71-4053-A4D6-990733D931CE}" destId="{4540A0D5-0AE3-4D4F-BCF0-D4E8250B0185}" srcOrd="6" destOrd="0" presId="urn:microsoft.com/office/officeart/2005/8/layout/list1"/>
    <dgm:cxn modelId="{F81DFA72-0F35-48E4-90B2-8C48A593737D}" type="presParOf" srcId="{20CDAD54-5E71-4053-A4D6-990733D931CE}" destId="{1AB5C551-B79A-417D-B405-31C9622FF894}" srcOrd="7" destOrd="0" presId="urn:microsoft.com/office/officeart/2005/8/layout/list1"/>
    <dgm:cxn modelId="{598863C2-15C5-45F9-91FA-B6B49B1D3096}" type="presParOf" srcId="{20CDAD54-5E71-4053-A4D6-990733D931CE}" destId="{71AA6C0B-E4D4-4AF7-A738-24D7294B8000}" srcOrd="8" destOrd="0" presId="urn:microsoft.com/office/officeart/2005/8/layout/list1"/>
    <dgm:cxn modelId="{AFBA7B8B-609C-4B8A-A87C-E86FA25A708F}" type="presParOf" srcId="{71AA6C0B-E4D4-4AF7-A738-24D7294B8000}" destId="{4C873097-3B4A-43E7-A81F-A9960D87751C}" srcOrd="0" destOrd="0" presId="urn:microsoft.com/office/officeart/2005/8/layout/list1"/>
    <dgm:cxn modelId="{8309C48F-4E4F-4503-BA94-18C22DD595E8}" type="presParOf" srcId="{71AA6C0B-E4D4-4AF7-A738-24D7294B8000}" destId="{80734DCC-9DEB-4FD7-A727-7E6B9DDC1E25}" srcOrd="1" destOrd="0" presId="urn:microsoft.com/office/officeart/2005/8/layout/list1"/>
    <dgm:cxn modelId="{374C8DB2-3EA8-4615-88D2-0439F48B865B}" type="presParOf" srcId="{20CDAD54-5E71-4053-A4D6-990733D931CE}" destId="{C0156746-F0D8-4F4B-88AE-A1801849C765}" srcOrd="9" destOrd="0" presId="urn:microsoft.com/office/officeart/2005/8/layout/list1"/>
    <dgm:cxn modelId="{463C312E-8A06-4243-B120-7AE79F44C9A3}" type="presParOf" srcId="{20CDAD54-5E71-4053-A4D6-990733D931CE}" destId="{83655C6D-4061-418D-8566-3A606FBC997A}" srcOrd="10" destOrd="0" presId="urn:microsoft.com/office/officeart/2005/8/layout/list1"/>
    <dgm:cxn modelId="{8074AAE1-B656-454B-B928-6A5F3691864E}" type="presParOf" srcId="{20CDAD54-5E71-4053-A4D6-990733D931CE}" destId="{75119618-C668-4CFD-B7D0-398CA57F96F7}" srcOrd="11" destOrd="0" presId="urn:microsoft.com/office/officeart/2005/8/layout/list1"/>
    <dgm:cxn modelId="{493F3421-FCAB-47E5-B363-85934B1A6A38}" type="presParOf" srcId="{20CDAD54-5E71-4053-A4D6-990733D931CE}" destId="{50AFF0AF-A3DA-4563-8044-4EB4698A14E7}" srcOrd="12" destOrd="0" presId="urn:microsoft.com/office/officeart/2005/8/layout/list1"/>
    <dgm:cxn modelId="{B9A1D01B-DACA-490A-872F-B180D8695E9E}" type="presParOf" srcId="{50AFF0AF-A3DA-4563-8044-4EB4698A14E7}" destId="{DEA47288-DAD3-48EB-8FE3-6A678D908309}" srcOrd="0" destOrd="0" presId="urn:microsoft.com/office/officeart/2005/8/layout/list1"/>
    <dgm:cxn modelId="{99EBEBFB-229A-45B9-8A62-206536B43579}" type="presParOf" srcId="{50AFF0AF-A3DA-4563-8044-4EB4698A14E7}" destId="{00720D89-B8B3-4EEE-8379-F3C62AC66C40}" srcOrd="1" destOrd="0" presId="urn:microsoft.com/office/officeart/2005/8/layout/list1"/>
    <dgm:cxn modelId="{BC548E84-3D45-4B30-827A-CA123218E1D6}" type="presParOf" srcId="{20CDAD54-5E71-4053-A4D6-990733D931CE}" destId="{3825DD9E-2FB1-476C-AD74-99D76BF044FB}" srcOrd="13" destOrd="0" presId="urn:microsoft.com/office/officeart/2005/8/layout/list1"/>
    <dgm:cxn modelId="{3989CA8B-71B7-4A52-AAF5-47167F4CAEA8}" type="presParOf" srcId="{20CDAD54-5E71-4053-A4D6-990733D931CE}" destId="{03495BE5-5FCF-49D1-AF17-904D3E424E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4FB420-D1DC-4682-BB70-0D2EA4DEA09A}" type="doc">
      <dgm:prSet loTypeId="urn:microsoft.com/office/officeart/2005/8/layout/default#1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83EB9084-8CF2-4D5D-A8C8-8F8DA0936414}">
      <dgm:prSet phldrT="[Texto]" custT="1"/>
      <dgm:spPr/>
      <dgm:t>
        <a:bodyPr/>
        <a:lstStyle/>
        <a:p>
          <a:pPr algn="ctr"/>
          <a:r>
            <a:rPr lang="en-US" sz="1600" b="1" dirty="0" smtClean="0">
              <a:latin typeface="Calibri" pitchFamily="34" charset="0"/>
              <a:cs typeface="Calibri" pitchFamily="34" charset="0"/>
            </a:rPr>
            <a:t>Planning and Public Budget Council </a:t>
          </a:r>
          <a:endParaRPr lang="pt-BR" sz="1600" b="1" dirty="0">
            <a:latin typeface="Calibri" pitchFamily="34" charset="0"/>
            <a:cs typeface="Calibri" pitchFamily="34" charset="0"/>
          </a:endParaRPr>
        </a:p>
      </dgm:t>
    </dgm:pt>
    <dgm:pt modelId="{76884AC8-9792-4C91-984D-ADA146BFAED3}" type="sibTrans" cxnId="{F40FDE07-DAE1-498F-902D-A8FDC5DDC59A}">
      <dgm:prSet/>
      <dgm:spPr/>
      <dgm:t>
        <a:bodyPr/>
        <a:lstStyle/>
        <a:p>
          <a:pPr algn="ctr"/>
          <a:endParaRPr lang="pt-BR"/>
        </a:p>
      </dgm:t>
    </dgm:pt>
    <dgm:pt modelId="{9D6B26D4-15C8-41E9-A406-3C45D3878C26}" type="parTrans" cxnId="{F40FDE07-DAE1-498F-902D-A8FDC5DDC59A}">
      <dgm:prSet/>
      <dgm:spPr/>
      <dgm:t>
        <a:bodyPr/>
        <a:lstStyle/>
        <a:p>
          <a:pPr algn="ctr"/>
          <a:endParaRPr lang="pt-BR"/>
        </a:p>
      </dgm:t>
    </dgm:pt>
    <dgm:pt modelId="{0220A64B-02CF-4024-AC32-49E85512FFEF}">
      <dgm:prSet phldrT="[Texto]" custT="1"/>
      <dgm:spPr/>
      <dgm:t>
        <a:bodyPr/>
        <a:lstStyle/>
        <a:p>
          <a:pPr algn="ctr"/>
          <a:r>
            <a:rPr lang="pt-BR" sz="1600" b="1" dirty="0" smtClean="0">
              <a:latin typeface="Calibri" pitchFamily="34" charset="0"/>
              <a:cs typeface="Calibri" pitchFamily="34" charset="0"/>
            </a:rPr>
            <a:t>Municipal  </a:t>
          </a:r>
          <a:r>
            <a:rPr lang="pt-BR" sz="1600" b="1" dirty="0" err="1" smtClean="0">
              <a:latin typeface="Calibri" pitchFamily="34" charset="0"/>
              <a:cs typeface="Calibri" pitchFamily="34" charset="0"/>
            </a:rPr>
            <a:t>Participative</a:t>
          </a:r>
          <a:r>
            <a:rPr lang="pt-BR" sz="16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1600" b="1" dirty="0" err="1" smtClean="0">
              <a:latin typeface="Calibri" pitchFamily="34" charset="0"/>
              <a:cs typeface="Calibri" pitchFamily="34" charset="0"/>
            </a:rPr>
            <a:t>Council</a:t>
          </a:r>
          <a:r>
            <a:rPr lang="pt-BR" sz="1600" b="1" dirty="0" smtClean="0">
              <a:latin typeface="Calibri" pitchFamily="34" charset="0"/>
              <a:cs typeface="Calibri" pitchFamily="34" charset="0"/>
            </a:rPr>
            <a:t> * </a:t>
          </a:r>
          <a:endParaRPr lang="pt-BR" sz="1600" dirty="0"/>
        </a:p>
      </dgm:t>
    </dgm:pt>
    <dgm:pt modelId="{EF3DD1BA-D3A0-4AAE-80E0-00AACD0A9FED}" type="sibTrans" cxnId="{CCAFE99B-E04B-4A8A-96E5-A3C8C46BECE8}">
      <dgm:prSet/>
      <dgm:spPr/>
      <dgm:t>
        <a:bodyPr/>
        <a:lstStyle/>
        <a:p>
          <a:pPr algn="ctr"/>
          <a:endParaRPr lang="pt-BR"/>
        </a:p>
      </dgm:t>
    </dgm:pt>
    <dgm:pt modelId="{16CA8F7C-9B77-4A5C-8099-B6221D9FC9B0}" type="parTrans" cxnId="{CCAFE99B-E04B-4A8A-96E5-A3C8C46BECE8}">
      <dgm:prSet/>
      <dgm:spPr/>
      <dgm:t>
        <a:bodyPr/>
        <a:lstStyle/>
        <a:p>
          <a:pPr algn="ctr"/>
          <a:endParaRPr lang="pt-BR"/>
        </a:p>
      </dgm:t>
    </dgm:pt>
    <dgm:pt modelId="{03AF18DE-91EC-460C-B8BD-3239481D11A6}">
      <dgm:prSet phldrT="[Texto]" custT="1"/>
      <dgm:spPr/>
      <dgm:t>
        <a:bodyPr/>
        <a:lstStyle/>
        <a:p>
          <a:pPr algn="ctr"/>
          <a:r>
            <a:rPr lang="pt-BR" sz="1600" b="1" dirty="0" err="1" smtClean="0">
              <a:latin typeface="Calibri" pitchFamily="34" charset="0"/>
              <a:cs typeface="Calibri" pitchFamily="34" charset="0"/>
            </a:rPr>
            <a:t>Council</a:t>
          </a:r>
          <a:r>
            <a:rPr lang="pt-BR" sz="16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1600" b="1" dirty="0" err="1" smtClean="0">
              <a:latin typeface="Calibri" pitchFamily="34" charset="0"/>
              <a:cs typeface="Calibri" pitchFamily="34" charset="0"/>
            </a:rPr>
            <a:t>of</a:t>
          </a:r>
          <a:r>
            <a:rPr lang="pt-BR" sz="1600" b="1" dirty="0" smtClean="0">
              <a:latin typeface="Calibri" pitchFamily="34" charset="0"/>
              <a:cs typeface="Calibri" pitchFamily="34" charset="0"/>
            </a:rPr>
            <a:t> </a:t>
          </a:r>
          <a:r>
            <a:rPr lang="pt-BR" sz="1600" b="1" dirty="0" err="1" smtClean="0">
              <a:latin typeface="Calibri" pitchFamily="34" charset="0"/>
              <a:cs typeface="Calibri" pitchFamily="34" charset="0"/>
            </a:rPr>
            <a:t>the</a:t>
          </a:r>
          <a:r>
            <a:rPr lang="pt-BR" sz="1600" b="1" dirty="0" smtClean="0">
              <a:latin typeface="Calibri" pitchFamily="34" charset="0"/>
              <a:cs typeface="Calibri" pitchFamily="34" charset="0"/>
            </a:rPr>
            <a:t> City </a:t>
          </a:r>
          <a:r>
            <a:rPr lang="pt-BR" sz="1600" b="1" dirty="0" err="1" smtClean="0">
              <a:latin typeface="Calibri" pitchFamily="34" charset="0"/>
              <a:cs typeface="Calibri" pitchFamily="34" charset="0"/>
            </a:rPr>
            <a:t>of</a:t>
          </a:r>
          <a:r>
            <a:rPr lang="pt-BR" sz="1600" b="1" dirty="0" smtClean="0">
              <a:latin typeface="Calibri" pitchFamily="34" charset="0"/>
              <a:cs typeface="Calibri" pitchFamily="34" charset="0"/>
            </a:rPr>
            <a:t> São Paulo</a:t>
          </a:r>
          <a:endParaRPr lang="pt-BR" sz="1600" dirty="0">
            <a:latin typeface="Calibri" pitchFamily="34" charset="0"/>
          </a:endParaRPr>
        </a:p>
      </dgm:t>
    </dgm:pt>
    <dgm:pt modelId="{FBF1DC88-6986-49A6-A877-B0B0C755769E}" type="sibTrans" cxnId="{5CD7856D-A03A-4CFC-BD18-7F1549EBC6ED}">
      <dgm:prSet/>
      <dgm:spPr/>
      <dgm:t>
        <a:bodyPr/>
        <a:lstStyle/>
        <a:p>
          <a:pPr algn="ctr"/>
          <a:endParaRPr lang="pt-BR"/>
        </a:p>
      </dgm:t>
    </dgm:pt>
    <dgm:pt modelId="{5B9C8EC5-7A2C-4694-8D9B-3721B7D313C0}" type="parTrans" cxnId="{5CD7856D-A03A-4CFC-BD18-7F1549EBC6ED}">
      <dgm:prSet/>
      <dgm:spPr/>
      <dgm:t>
        <a:bodyPr/>
        <a:lstStyle/>
        <a:p>
          <a:pPr algn="ctr"/>
          <a:endParaRPr lang="pt-BR"/>
        </a:p>
      </dgm:t>
    </dgm:pt>
    <dgm:pt modelId="{96F008FA-D9F7-451C-9D88-832F6BE22AB9}">
      <dgm:prSet phldrT="[Texto]" custT="1"/>
      <dgm:spPr/>
      <dgm:t>
        <a:bodyPr/>
        <a:lstStyle/>
        <a:p>
          <a:pPr algn="ctr"/>
          <a:r>
            <a:rPr lang="en-US" sz="1600" b="1" dirty="0" smtClean="0">
              <a:latin typeface="Calibri" pitchFamily="34" charset="0"/>
              <a:cs typeface="Calibri" pitchFamily="34" charset="0"/>
            </a:rPr>
            <a:t>Traffic and Transport Municipal Council  </a:t>
          </a:r>
          <a:endParaRPr lang="pt-BR" sz="1600" b="1" dirty="0">
            <a:latin typeface="Calibri" pitchFamily="34" charset="0"/>
            <a:cs typeface="Calibri" pitchFamily="34" charset="0"/>
          </a:endParaRPr>
        </a:p>
      </dgm:t>
    </dgm:pt>
    <dgm:pt modelId="{F46E8B5B-4460-4316-9608-86B819268769}" type="sibTrans" cxnId="{5F1CB77B-8C13-4484-9E4C-081A895E25D1}">
      <dgm:prSet/>
      <dgm:spPr/>
      <dgm:t>
        <a:bodyPr/>
        <a:lstStyle/>
        <a:p>
          <a:pPr algn="ctr"/>
          <a:endParaRPr lang="pt-BR"/>
        </a:p>
      </dgm:t>
    </dgm:pt>
    <dgm:pt modelId="{86EB583E-5BFD-4AC6-BF41-F780DB50DB24}" type="parTrans" cxnId="{5F1CB77B-8C13-4484-9E4C-081A895E25D1}">
      <dgm:prSet/>
      <dgm:spPr/>
      <dgm:t>
        <a:bodyPr/>
        <a:lstStyle/>
        <a:p>
          <a:pPr algn="ctr"/>
          <a:endParaRPr lang="pt-BR"/>
        </a:p>
      </dgm:t>
    </dgm:pt>
    <dgm:pt modelId="{2D9E2CAF-EB0C-404D-9AF0-93431BFCCE68}" type="pres">
      <dgm:prSet presAssocID="{534FB420-D1DC-4682-BB70-0D2EA4DEA09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40325A0-BB38-4276-B5D7-346C3B0E2451}" type="pres">
      <dgm:prSet presAssocID="{03AF18DE-91EC-460C-B8BD-3239481D11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3222E8-C3DF-4901-89F6-46C008FB9426}" type="pres">
      <dgm:prSet presAssocID="{FBF1DC88-6986-49A6-A877-B0B0C755769E}" presName="sibTrans" presStyleCnt="0"/>
      <dgm:spPr/>
    </dgm:pt>
    <dgm:pt modelId="{C25812C1-EBEE-488E-B7B3-7C7E63D7C30D}" type="pres">
      <dgm:prSet presAssocID="{0220A64B-02CF-4024-AC32-49E85512FFE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9EFA34-8244-4646-A25C-1A9238F070DC}" type="pres">
      <dgm:prSet presAssocID="{EF3DD1BA-D3A0-4AAE-80E0-00AACD0A9FED}" presName="sibTrans" presStyleCnt="0"/>
      <dgm:spPr/>
    </dgm:pt>
    <dgm:pt modelId="{1C28F99B-3FBB-41EB-8750-9937932DAF7A}" type="pres">
      <dgm:prSet presAssocID="{96F008FA-D9F7-451C-9D88-832F6BE22AB9}" presName="node" presStyleLbl="node1" presStyleIdx="2" presStyleCnt="4" custScaleY="1043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A3CFDA-ABC5-4DFB-B020-F42466D706DE}" type="pres">
      <dgm:prSet presAssocID="{F46E8B5B-4460-4316-9608-86B819268769}" presName="sibTrans" presStyleCnt="0"/>
      <dgm:spPr/>
    </dgm:pt>
    <dgm:pt modelId="{0CE8D0BF-0A95-48B3-9DF0-1399197F1B55}" type="pres">
      <dgm:prSet presAssocID="{83EB9084-8CF2-4D5D-A8C8-8F8DA093641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46CA888-D455-4B13-937B-DD6D7B92F5B8}" type="presOf" srcId="{96F008FA-D9F7-451C-9D88-832F6BE22AB9}" destId="{1C28F99B-3FBB-41EB-8750-9937932DAF7A}" srcOrd="0" destOrd="0" presId="urn:microsoft.com/office/officeart/2005/8/layout/default#1"/>
    <dgm:cxn modelId="{F40FDE07-DAE1-498F-902D-A8FDC5DDC59A}" srcId="{534FB420-D1DC-4682-BB70-0D2EA4DEA09A}" destId="{83EB9084-8CF2-4D5D-A8C8-8F8DA0936414}" srcOrd="3" destOrd="0" parTransId="{9D6B26D4-15C8-41E9-A406-3C45D3878C26}" sibTransId="{76884AC8-9792-4C91-984D-ADA146BFAED3}"/>
    <dgm:cxn modelId="{F2B57941-70E8-48DD-9A69-CD5FDA73920E}" type="presOf" srcId="{83EB9084-8CF2-4D5D-A8C8-8F8DA0936414}" destId="{0CE8D0BF-0A95-48B3-9DF0-1399197F1B55}" srcOrd="0" destOrd="0" presId="urn:microsoft.com/office/officeart/2005/8/layout/default#1"/>
    <dgm:cxn modelId="{5F1CB77B-8C13-4484-9E4C-081A895E25D1}" srcId="{534FB420-D1DC-4682-BB70-0D2EA4DEA09A}" destId="{96F008FA-D9F7-451C-9D88-832F6BE22AB9}" srcOrd="2" destOrd="0" parTransId="{86EB583E-5BFD-4AC6-BF41-F780DB50DB24}" sibTransId="{F46E8B5B-4460-4316-9608-86B819268769}"/>
    <dgm:cxn modelId="{0B4A6FD5-5C48-4C79-B4D6-86AFA9DFEAA3}" type="presOf" srcId="{534FB420-D1DC-4682-BB70-0D2EA4DEA09A}" destId="{2D9E2CAF-EB0C-404D-9AF0-93431BFCCE68}" srcOrd="0" destOrd="0" presId="urn:microsoft.com/office/officeart/2005/8/layout/default#1"/>
    <dgm:cxn modelId="{5CD7856D-A03A-4CFC-BD18-7F1549EBC6ED}" srcId="{534FB420-D1DC-4682-BB70-0D2EA4DEA09A}" destId="{03AF18DE-91EC-460C-B8BD-3239481D11A6}" srcOrd="0" destOrd="0" parTransId="{5B9C8EC5-7A2C-4694-8D9B-3721B7D313C0}" sibTransId="{FBF1DC88-6986-49A6-A877-B0B0C755769E}"/>
    <dgm:cxn modelId="{CCAFE99B-E04B-4A8A-96E5-A3C8C46BECE8}" srcId="{534FB420-D1DC-4682-BB70-0D2EA4DEA09A}" destId="{0220A64B-02CF-4024-AC32-49E85512FFEF}" srcOrd="1" destOrd="0" parTransId="{16CA8F7C-9B77-4A5C-8099-B6221D9FC9B0}" sibTransId="{EF3DD1BA-D3A0-4AAE-80E0-00AACD0A9FED}"/>
    <dgm:cxn modelId="{3B1C44C3-17AA-4B19-9A5C-22C388C33B41}" type="presOf" srcId="{03AF18DE-91EC-460C-B8BD-3239481D11A6}" destId="{340325A0-BB38-4276-B5D7-346C3B0E2451}" srcOrd="0" destOrd="0" presId="urn:microsoft.com/office/officeart/2005/8/layout/default#1"/>
    <dgm:cxn modelId="{ABB791D1-6D15-42D0-BECE-D4D177050742}" type="presOf" srcId="{0220A64B-02CF-4024-AC32-49E85512FFEF}" destId="{C25812C1-EBEE-488E-B7B3-7C7E63D7C30D}" srcOrd="0" destOrd="0" presId="urn:microsoft.com/office/officeart/2005/8/layout/default#1"/>
    <dgm:cxn modelId="{EBB584F8-8A70-49F6-83BA-4EE664645D3A}" type="presParOf" srcId="{2D9E2CAF-EB0C-404D-9AF0-93431BFCCE68}" destId="{340325A0-BB38-4276-B5D7-346C3B0E2451}" srcOrd="0" destOrd="0" presId="urn:microsoft.com/office/officeart/2005/8/layout/default#1"/>
    <dgm:cxn modelId="{2FE27D53-B7B1-4494-9944-3BFFEBCB041A}" type="presParOf" srcId="{2D9E2CAF-EB0C-404D-9AF0-93431BFCCE68}" destId="{A63222E8-C3DF-4901-89F6-46C008FB9426}" srcOrd="1" destOrd="0" presId="urn:microsoft.com/office/officeart/2005/8/layout/default#1"/>
    <dgm:cxn modelId="{63229B35-879C-4090-9588-72AC63885F96}" type="presParOf" srcId="{2D9E2CAF-EB0C-404D-9AF0-93431BFCCE68}" destId="{C25812C1-EBEE-488E-B7B3-7C7E63D7C30D}" srcOrd="2" destOrd="0" presId="urn:microsoft.com/office/officeart/2005/8/layout/default#1"/>
    <dgm:cxn modelId="{C2AE5B91-F97B-48F0-9853-771BBF7CD37B}" type="presParOf" srcId="{2D9E2CAF-EB0C-404D-9AF0-93431BFCCE68}" destId="{1B9EFA34-8244-4646-A25C-1A9238F070DC}" srcOrd="3" destOrd="0" presId="urn:microsoft.com/office/officeart/2005/8/layout/default#1"/>
    <dgm:cxn modelId="{0998050C-96AA-426F-8803-11B42D1168C3}" type="presParOf" srcId="{2D9E2CAF-EB0C-404D-9AF0-93431BFCCE68}" destId="{1C28F99B-3FBB-41EB-8750-9937932DAF7A}" srcOrd="4" destOrd="0" presId="urn:microsoft.com/office/officeart/2005/8/layout/default#1"/>
    <dgm:cxn modelId="{3BB88CDB-47FE-46BE-89E5-4DBB5DB49DA9}" type="presParOf" srcId="{2D9E2CAF-EB0C-404D-9AF0-93431BFCCE68}" destId="{CEA3CFDA-ABC5-4DFB-B020-F42466D706DE}" srcOrd="5" destOrd="0" presId="urn:microsoft.com/office/officeart/2005/8/layout/default#1"/>
    <dgm:cxn modelId="{92349FDD-2635-41B8-A771-2D6FDB5E1335}" type="presParOf" srcId="{2D9E2CAF-EB0C-404D-9AF0-93431BFCCE68}" destId="{0CE8D0BF-0A95-48B3-9DF0-1399197F1B55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2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Governance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Common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Natural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Assets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Equity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, Social Justice and </a:t>
          </a:r>
        </a:p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of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Peace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-11279" custLinFactNeighborY="4727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 custLinFactNeighborX="1432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F6EF9B2-165F-4CF0-BEFD-BB8231482645}" type="presOf" srcId="{10A2324D-03F8-481D-91C2-12D7E5B8B855}" destId="{609501D1-4D76-4E57-9499-F97264432E39}" srcOrd="1" destOrd="0" presId="urn:microsoft.com/office/officeart/2005/8/layout/vList4#29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B61229EF-BB7A-488D-A1A7-3148F9228409}" type="presOf" srcId="{0588D351-3C27-4E70-A925-02C669A63344}" destId="{17709E14-2F79-48FA-88A2-0C30C4AB150A}" srcOrd="1" destOrd="0" presId="urn:microsoft.com/office/officeart/2005/8/layout/vList4#29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3D51AB38-1DC3-4B8A-B485-093E0D26EB83}" type="presOf" srcId="{10A2324D-03F8-481D-91C2-12D7E5B8B855}" destId="{8E8EB1C2-65F2-4FDF-A4B2-4DB048EAF384}" srcOrd="0" destOrd="0" presId="urn:microsoft.com/office/officeart/2005/8/layout/vList4#29"/>
    <dgm:cxn modelId="{9DA83091-DB27-40C5-AB14-107C53B29CEA}" type="presOf" srcId="{91228447-3F06-4C5F-8D29-AB194C3F8D2B}" destId="{30D9EC5C-0A6D-4182-AC00-AE6678F18CFC}" srcOrd="0" destOrd="0" presId="urn:microsoft.com/office/officeart/2005/8/layout/vList4#29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E6B39827-5964-4C91-8456-D06E86401433}" type="presOf" srcId="{91228447-3F06-4C5F-8D29-AB194C3F8D2B}" destId="{469E2777-0E14-4311-8A45-FDB47F1B1111}" srcOrd="1" destOrd="0" presId="urn:microsoft.com/office/officeart/2005/8/layout/vList4#29"/>
    <dgm:cxn modelId="{4A1DCE13-CAB7-474C-88E4-6364E43326BC}" type="presOf" srcId="{0588D351-3C27-4E70-A925-02C669A63344}" destId="{FDCDB795-E409-4B96-BB76-5FA9A961E2FA}" srcOrd="0" destOrd="0" presId="urn:microsoft.com/office/officeart/2005/8/layout/vList4#29"/>
    <dgm:cxn modelId="{20BF4795-F62B-4EEB-B4BD-4AC09C2C43C7}" type="presOf" srcId="{7E62F26D-53B0-491D-91E7-31CEB4A011C9}" destId="{3FEBEAC1-68B4-4846-83F9-49C44FB050EC}" srcOrd="0" destOrd="0" presId="urn:microsoft.com/office/officeart/2005/8/layout/vList4#29"/>
    <dgm:cxn modelId="{CF539E3B-B611-4BD3-ABE1-3BB83D4BD1B8}" type="presParOf" srcId="{3FEBEAC1-68B4-4846-83F9-49C44FB050EC}" destId="{47088407-2B2A-40C2-A996-E6CC4DC99D1A}" srcOrd="0" destOrd="0" presId="urn:microsoft.com/office/officeart/2005/8/layout/vList4#29"/>
    <dgm:cxn modelId="{A8D88A4E-667B-42DB-B847-5572BA057737}" type="presParOf" srcId="{47088407-2B2A-40C2-A996-E6CC4DC99D1A}" destId="{30D9EC5C-0A6D-4182-AC00-AE6678F18CFC}" srcOrd="0" destOrd="0" presId="urn:microsoft.com/office/officeart/2005/8/layout/vList4#29"/>
    <dgm:cxn modelId="{5CB34D3F-AC49-47D1-BEE6-3402899F0044}" type="presParOf" srcId="{47088407-2B2A-40C2-A996-E6CC4DC99D1A}" destId="{D2E8D6B0-9877-4AF7-94F0-4A5AB5646E1D}" srcOrd="1" destOrd="0" presId="urn:microsoft.com/office/officeart/2005/8/layout/vList4#29"/>
    <dgm:cxn modelId="{B88BB3DD-5D2D-4417-9CEA-D0C517E15EFF}" type="presParOf" srcId="{47088407-2B2A-40C2-A996-E6CC4DC99D1A}" destId="{469E2777-0E14-4311-8A45-FDB47F1B1111}" srcOrd="2" destOrd="0" presId="urn:microsoft.com/office/officeart/2005/8/layout/vList4#29"/>
    <dgm:cxn modelId="{4605569B-F555-4356-8A26-35CFFEAED352}" type="presParOf" srcId="{3FEBEAC1-68B4-4846-83F9-49C44FB050EC}" destId="{735E179D-8725-4AD1-9977-88B4FA296665}" srcOrd="1" destOrd="0" presId="urn:microsoft.com/office/officeart/2005/8/layout/vList4#29"/>
    <dgm:cxn modelId="{65037361-FA58-4B63-BEBF-C7229412F7D0}" type="presParOf" srcId="{3FEBEAC1-68B4-4846-83F9-49C44FB050EC}" destId="{8D0AD839-5F14-4E38-BCCB-7B550500330C}" srcOrd="2" destOrd="0" presId="urn:microsoft.com/office/officeart/2005/8/layout/vList4#29"/>
    <dgm:cxn modelId="{B36A60F1-2390-4B9A-8235-1C2E98C5A2F6}" type="presParOf" srcId="{8D0AD839-5F14-4E38-BCCB-7B550500330C}" destId="{8E8EB1C2-65F2-4FDF-A4B2-4DB048EAF384}" srcOrd="0" destOrd="0" presId="urn:microsoft.com/office/officeart/2005/8/layout/vList4#29"/>
    <dgm:cxn modelId="{A09D67BF-14D3-49C5-AEF4-187727595227}" type="presParOf" srcId="{8D0AD839-5F14-4E38-BCCB-7B550500330C}" destId="{FF790944-CE7F-4E30-8A2B-0904E79FDD3B}" srcOrd="1" destOrd="0" presId="urn:microsoft.com/office/officeart/2005/8/layout/vList4#29"/>
    <dgm:cxn modelId="{D5FCE64E-E800-45AC-8730-587F2C0662AE}" type="presParOf" srcId="{8D0AD839-5F14-4E38-BCCB-7B550500330C}" destId="{609501D1-4D76-4E57-9499-F97264432E39}" srcOrd="2" destOrd="0" presId="urn:microsoft.com/office/officeart/2005/8/layout/vList4#29"/>
    <dgm:cxn modelId="{9A7BFB02-2252-4714-BB7D-720601630345}" type="presParOf" srcId="{3FEBEAC1-68B4-4846-83F9-49C44FB050EC}" destId="{2BB815DF-FFCA-4549-9ABE-3E2E6B1CEEBE}" srcOrd="3" destOrd="0" presId="urn:microsoft.com/office/officeart/2005/8/layout/vList4#29"/>
    <dgm:cxn modelId="{339117E3-D9F5-4306-B32C-286A668B452F}" type="presParOf" srcId="{3FEBEAC1-68B4-4846-83F9-49C44FB050EC}" destId="{667D1255-5853-440D-9CF4-9E2F5AB72772}" srcOrd="4" destOrd="0" presId="urn:microsoft.com/office/officeart/2005/8/layout/vList4#29"/>
    <dgm:cxn modelId="{82EFAD6A-F79A-44A4-ADE4-AE8BF805F4DD}" type="presParOf" srcId="{667D1255-5853-440D-9CF4-9E2F5AB72772}" destId="{FDCDB795-E409-4B96-BB76-5FA9A961E2FA}" srcOrd="0" destOrd="0" presId="urn:microsoft.com/office/officeart/2005/8/layout/vList4#29"/>
    <dgm:cxn modelId="{51AAFCB7-26A2-428F-A934-4DE13E104548}" type="presParOf" srcId="{667D1255-5853-440D-9CF4-9E2F5AB72772}" destId="{1F1B60F2-9CDD-4EC6-ADB5-E137DE3E52CF}" srcOrd="1" destOrd="0" presId="urn:microsoft.com/office/officeart/2005/8/layout/vList4#29"/>
    <dgm:cxn modelId="{D4AF1130-AA1D-403F-8330-710BA04BDDC3}" type="presParOf" srcId="{667D1255-5853-440D-9CF4-9E2F5AB72772}" destId="{17709E14-2F79-48FA-88A2-0C30C4AB150A}" srcOrd="2" destOrd="0" presId="urn:microsoft.com/office/officeart/2005/8/layout/vList4#2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Local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administration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for Sustainability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Urban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planning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and design  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for Sustainability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 custLinFactNeighborX="-1200" custLinFactNeighborY="3898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8B8231E-B0E3-489E-B32D-4064DF0B7A89}" type="presOf" srcId="{10A2324D-03F8-481D-91C2-12D7E5B8B855}" destId="{609501D1-4D76-4E57-9499-F97264432E39}" srcOrd="1" destOrd="0" presId="urn:microsoft.com/office/officeart/2005/8/layout/vList4#30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AA6B3E80-CF4E-42B6-AF0C-9B809D954FD6}" type="presOf" srcId="{0588D351-3C27-4E70-A925-02C669A63344}" destId="{FDCDB795-E409-4B96-BB76-5FA9A961E2FA}" srcOrd="0" destOrd="0" presId="urn:microsoft.com/office/officeart/2005/8/layout/vList4#30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A549FE11-3CBA-4C7B-94B3-3C17EA5267B1}" type="presOf" srcId="{91228447-3F06-4C5F-8D29-AB194C3F8D2B}" destId="{30D9EC5C-0A6D-4182-AC00-AE6678F18CFC}" srcOrd="0" destOrd="0" presId="urn:microsoft.com/office/officeart/2005/8/layout/vList4#30"/>
    <dgm:cxn modelId="{A4013B55-E3E6-4D6E-876B-2DE953A0837F}" type="presOf" srcId="{7E62F26D-53B0-491D-91E7-31CEB4A011C9}" destId="{3FEBEAC1-68B4-4846-83F9-49C44FB050EC}" srcOrd="0" destOrd="0" presId="urn:microsoft.com/office/officeart/2005/8/layout/vList4#30"/>
    <dgm:cxn modelId="{208FB174-18D9-4F9C-8ED8-6DFBF690834D}" type="presOf" srcId="{10A2324D-03F8-481D-91C2-12D7E5B8B855}" destId="{8E8EB1C2-65F2-4FDF-A4B2-4DB048EAF384}" srcOrd="0" destOrd="0" presId="urn:microsoft.com/office/officeart/2005/8/layout/vList4#30"/>
    <dgm:cxn modelId="{7C7828F1-B099-4041-9ADE-356E54BA9F5A}" type="presOf" srcId="{0588D351-3C27-4E70-A925-02C669A63344}" destId="{17709E14-2F79-48FA-88A2-0C30C4AB150A}" srcOrd="1" destOrd="0" presId="urn:microsoft.com/office/officeart/2005/8/layout/vList4#30"/>
    <dgm:cxn modelId="{47DD9E7D-9A07-443A-AA33-EDB6DFBD1027}" type="presOf" srcId="{91228447-3F06-4C5F-8D29-AB194C3F8D2B}" destId="{469E2777-0E14-4311-8A45-FDB47F1B1111}" srcOrd="1" destOrd="0" presId="urn:microsoft.com/office/officeart/2005/8/layout/vList4#30"/>
    <dgm:cxn modelId="{8AEC87DE-027E-4B2B-9968-69ED2933AA69}" type="presParOf" srcId="{3FEBEAC1-68B4-4846-83F9-49C44FB050EC}" destId="{47088407-2B2A-40C2-A996-E6CC4DC99D1A}" srcOrd="0" destOrd="0" presId="urn:microsoft.com/office/officeart/2005/8/layout/vList4#30"/>
    <dgm:cxn modelId="{0197BC44-957A-4125-B271-85AE3221F774}" type="presParOf" srcId="{47088407-2B2A-40C2-A996-E6CC4DC99D1A}" destId="{30D9EC5C-0A6D-4182-AC00-AE6678F18CFC}" srcOrd="0" destOrd="0" presId="urn:microsoft.com/office/officeart/2005/8/layout/vList4#30"/>
    <dgm:cxn modelId="{75C14E44-E8D5-47A4-9C98-1AEBB9510442}" type="presParOf" srcId="{47088407-2B2A-40C2-A996-E6CC4DC99D1A}" destId="{D2E8D6B0-9877-4AF7-94F0-4A5AB5646E1D}" srcOrd="1" destOrd="0" presId="urn:microsoft.com/office/officeart/2005/8/layout/vList4#30"/>
    <dgm:cxn modelId="{295714A2-CC0B-4488-A083-82EBAF188FAA}" type="presParOf" srcId="{47088407-2B2A-40C2-A996-E6CC4DC99D1A}" destId="{469E2777-0E14-4311-8A45-FDB47F1B1111}" srcOrd="2" destOrd="0" presId="urn:microsoft.com/office/officeart/2005/8/layout/vList4#30"/>
    <dgm:cxn modelId="{79BDC228-0883-472F-97A1-92D481DEF546}" type="presParOf" srcId="{3FEBEAC1-68B4-4846-83F9-49C44FB050EC}" destId="{735E179D-8725-4AD1-9977-88B4FA296665}" srcOrd="1" destOrd="0" presId="urn:microsoft.com/office/officeart/2005/8/layout/vList4#30"/>
    <dgm:cxn modelId="{BCE8F861-8AFC-45B8-9A8B-04F9CDCB6651}" type="presParOf" srcId="{3FEBEAC1-68B4-4846-83F9-49C44FB050EC}" destId="{8D0AD839-5F14-4E38-BCCB-7B550500330C}" srcOrd="2" destOrd="0" presId="urn:microsoft.com/office/officeart/2005/8/layout/vList4#30"/>
    <dgm:cxn modelId="{789AAAF9-F77F-4DD3-AE4F-FDECC0D014CA}" type="presParOf" srcId="{8D0AD839-5F14-4E38-BCCB-7B550500330C}" destId="{8E8EB1C2-65F2-4FDF-A4B2-4DB048EAF384}" srcOrd="0" destOrd="0" presId="urn:microsoft.com/office/officeart/2005/8/layout/vList4#30"/>
    <dgm:cxn modelId="{A09B35B6-00FB-42CA-9511-70DFE358613F}" type="presParOf" srcId="{8D0AD839-5F14-4E38-BCCB-7B550500330C}" destId="{FF790944-CE7F-4E30-8A2B-0904E79FDD3B}" srcOrd="1" destOrd="0" presId="urn:microsoft.com/office/officeart/2005/8/layout/vList4#30"/>
    <dgm:cxn modelId="{CDA0AA4F-2677-4972-A7B6-277F6EE240B3}" type="presParOf" srcId="{8D0AD839-5F14-4E38-BCCB-7B550500330C}" destId="{609501D1-4D76-4E57-9499-F97264432E39}" srcOrd="2" destOrd="0" presId="urn:microsoft.com/office/officeart/2005/8/layout/vList4#30"/>
    <dgm:cxn modelId="{EB24266F-B3D2-41A3-B336-BA5EFAAD2C55}" type="presParOf" srcId="{3FEBEAC1-68B4-4846-83F9-49C44FB050EC}" destId="{2BB815DF-FFCA-4549-9ABE-3E2E6B1CEEBE}" srcOrd="3" destOrd="0" presId="urn:microsoft.com/office/officeart/2005/8/layout/vList4#30"/>
    <dgm:cxn modelId="{569EC54C-722D-4F74-BEE3-8EDF612FBE3D}" type="presParOf" srcId="{3FEBEAC1-68B4-4846-83F9-49C44FB050EC}" destId="{667D1255-5853-440D-9CF4-9E2F5AB72772}" srcOrd="4" destOrd="0" presId="urn:microsoft.com/office/officeart/2005/8/layout/vList4#30"/>
    <dgm:cxn modelId="{EE9E1322-6037-4953-8E1C-9CEB613CC5EC}" type="presParOf" srcId="{667D1255-5853-440D-9CF4-9E2F5AB72772}" destId="{FDCDB795-E409-4B96-BB76-5FA9A961E2FA}" srcOrd="0" destOrd="0" presId="urn:microsoft.com/office/officeart/2005/8/layout/vList4#30"/>
    <dgm:cxn modelId="{BAF82DC9-B54A-4D19-BAA9-F08844FDCC84}" type="presParOf" srcId="{667D1255-5853-440D-9CF4-9E2F5AB72772}" destId="{1F1B60F2-9CDD-4EC6-ADB5-E137DE3E52CF}" srcOrd="1" destOrd="0" presId="urn:microsoft.com/office/officeart/2005/8/layout/vList4#30"/>
    <dgm:cxn modelId="{D2C4F10A-03B2-4886-BBF4-2BE486E0288B}" type="presParOf" srcId="{667D1255-5853-440D-9CF4-9E2F5AB72772}" destId="{17709E14-2F79-48FA-88A2-0C30C4AB150A}" srcOrd="2" destOrd="0" presId="urn:microsoft.com/office/officeart/2005/8/layout/vList4#3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Education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for Sustainability and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Life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Quality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Local,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Dynamic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,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Creative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and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Sustainable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Economy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Responsible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Consumption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and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Life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Style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Options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1C7EC1F-42FB-4749-9CB5-362CAE4439E4}" type="presOf" srcId="{10A2324D-03F8-481D-91C2-12D7E5B8B855}" destId="{8E8EB1C2-65F2-4FDF-A4B2-4DB048EAF384}" srcOrd="0" destOrd="0" presId="urn:microsoft.com/office/officeart/2005/8/layout/vList4#31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7BF97DF7-83CD-4BDB-95C3-5704D890E31D}" type="presOf" srcId="{91228447-3F06-4C5F-8D29-AB194C3F8D2B}" destId="{469E2777-0E14-4311-8A45-FDB47F1B1111}" srcOrd="1" destOrd="0" presId="urn:microsoft.com/office/officeart/2005/8/layout/vList4#31"/>
    <dgm:cxn modelId="{447394AF-F54A-42B1-81CB-667F788BEB84}" type="presOf" srcId="{0588D351-3C27-4E70-A925-02C669A63344}" destId="{FDCDB795-E409-4B96-BB76-5FA9A961E2FA}" srcOrd="0" destOrd="0" presId="urn:microsoft.com/office/officeart/2005/8/layout/vList4#31"/>
    <dgm:cxn modelId="{9A1185F5-1720-44E9-8498-36664CC4E4EB}" type="presOf" srcId="{10A2324D-03F8-481D-91C2-12D7E5B8B855}" destId="{609501D1-4D76-4E57-9499-F97264432E39}" srcOrd="1" destOrd="0" presId="urn:microsoft.com/office/officeart/2005/8/layout/vList4#31"/>
    <dgm:cxn modelId="{D7EBDF00-83F5-47C4-A12E-1EA748018C6B}" type="presOf" srcId="{91228447-3F06-4C5F-8D29-AB194C3F8D2B}" destId="{30D9EC5C-0A6D-4182-AC00-AE6678F18CFC}" srcOrd="0" destOrd="0" presId="urn:microsoft.com/office/officeart/2005/8/layout/vList4#31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B35BB023-87DB-4146-98A3-9528338BD472}" type="presOf" srcId="{7E62F26D-53B0-491D-91E7-31CEB4A011C9}" destId="{3FEBEAC1-68B4-4846-83F9-49C44FB050EC}" srcOrd="0" destOrd="0" presId="urn:microsoft.com/office/officeart/2005/8/layout/vList4#31"/>
    <dgm:cxn modelId="{A5B973CC-150B-40A6-B79D-C3FE61E8D94E}" type="presOf" srcId="{0588D351-3C27-4E70-A925-02C669A63344}" destId="{17709E14-2F79-48FA-88A2-0C30C4AB150A}" srcOrd="1" destOrd="0" presId="urn:microsoft.com/office/officeart/2005/8/layout/vList4#31"/>
    <dgm:cxn modelId="{2FE62AFA-C462-4646-81C0-D29CA3BDD02A}" type="presParOf" srcId="{3FEBEAC1-68B4-4846-83F9-49C44FB050EC}" destId="{47088407-2B2A-40C2-A996-E6CC4DC99D1A}" srcOrd="0" destOrd="0" presId="urn:microsoft.com/office/officeart/2005/8/layout/vList4#31"/>
    <dgm:cxn modelId="{42990FCD-D62C-4A20-BC34-308490BD3CBA}" type="presParOf" srcId="{47088407-2B2A-40C2-A996-E6CC4DC99D1A}" destId="{30D9EC5C-0A6D-4182-AC00-AE6678F18CFC}" srcOrd="0" destOrd="0" presId="urn:microsoft.com/office/officeart/2005/8/layout/vList4#31"/>
    <dgm:cxn modelId="{578EC5B6-4BFE-4AA2-A196-D8D27E3FA85A}" type="presParOf" srcId="{47088407-2B2A-40C2-A996-E6CC4DC99D1A}" destId="{D2E8D6B0-9877-4AF7-94F0-4A5AB5646E1D}" srcOrd="1" destOrd="0" presId="urn:microsoft.com/office/officeart/2005/8/layout/vList4#31"/>
    <dgm:cxn modelId="{A78D2165-67FB-4D89-99B2-57C83D1F7EC4}" type="presParOf" srcId="{47088407-2B2A-40C2-A996-E6CC4DC99D1A}" destId="{469E2777-0E14-4311-8A45-FDB47F1B1111}" srcOrd="2" destOrd="0" presId="urn:microsoft.com/office/officeart/2005/8/layout/vList4#31"/>
    <dgm:cxn modelId="{F74A03CF-C4BD-4911-B731-B63DAD87D36E}" type="presParOf" srcId="{3FEBEAC1-68B4-4846-83F9-49C44FB050EC}" destId="{735E179D-8725-4AD1-9977-88B4FA296665}" srcOrd="1" destOrd="0" presId="urn:microsoft.com/office/officeart/2005/8/layout/vList4#31"/>
    <dgm:cxn modelId="{ADD1D874-0E6D-4EFA-B8C5-E4A3D12C2C99}" type="presParOf" srcId="{3FEBEAC1-68B4-4846-83F9-49C44FB050EC}" destId="{8D0AD839-5F14-4E38-BCCB-7B550500330C}" srcOrd="2" destOrd="0" presId="urn:microsoft.com/office/officeart/2005/8/layout/vList4#31"/>
    <dgm:cxn modelId="{855E71DC-4CA3-490E-8EE5-8712E327BBA6}" type="presParOf" srcId="{8D0AD839-5F14-4E38-BCCB-7B550500330C}" destId="{8E8EB1C2-65F2-4FDF-A4B2-4DB048EAF384}" srcOrd="0" destOrd="0" presId="urn:microsoft.com/office/officeart/2005/8/layout/vList4#31"/>
    <dgm:cxn modelId="{3DCCA3C9-BFE2-4641-BB65-D79BE3AFF66B}" type="presParOf" srcId="{8D0AD839-5F14-4E38-BCCB-7B550500330C}" destId="{FF790944-CE7F-4E30-8A2B-0904E79FDD3B}" srcOrd="1" destOrd="0" presId="urn:microsoft.com/office/officeart/2005/8/layout/vList4#31"/>
    <dgm:cxn modelId="{DD3B1AFC-5AA9-4D7C-85DF-0F3E2E671518}" type="presParOf" srcId="{8D0AD839-5F14-4E38-BCCB-7B550500330C}" destId="{609501D1-4D76-4E57-9499-F97264432E39}" srcOrd="2" destOrd="0" presId="urn:microsoft.com/office/officeart/2005/8/layout/vList4#31"/>
    <dgm:cxn modelId="{CED91325-F70C-4A9C-87B1-BBEDD5404C55}" type="presParOf" srcId="{3FEBEAC1-68B4-4846-83F9-49C44FB050EC}" destId="{2BB815DF-FFCA-4549-9ABE-3E2E6B1CEEBE}" srcOrd="3" destOrd="0" presId="urn:microsoft.com/office/officeart/2005/8/layout/vList4#31"/>
    <dgm:cxn modelId="{4658E2F0-656D-49E7-8B31-8EADD6F433E5}" type="presParOf" srcId="{3FEBEAC1-68B4-4846-83F9-49C44FB050EC}" destId="{667D1255-5853-440D-9CF4-9E2F5AB72772}" srcOrd="4" destOrd="0" presId="urn:microsoft.com/office/officeart/2005/8/layout/vList4#31"/>
    <dgm:cxn modelId="{62497AC1-16F3-4D30-9101-F6F2B9AD4D79}" type="presParOf" srcId="{667D1255-5853-440D-9CF4-9E2F5AB72772}" destId="{FDCDB795-E409-4B96-BB76-5FA9A961E2FA}" srcOrd="0" destOrd="0" presId="urn:microsoft.com/office/officeart/2005/8/layout/vList4#31"/>
    <dgm:cxn modelId="{9858FF1C-9DC2-4E84-A47B-0CC81FE48DF5}" type="presParOf" srcId="{667D1255-5853-440D-9CF4-9E2F5AB72772}" destId="{1F1B60F2-9CDD-4EC6-ADB5-E137DE3E52CF}" srcOrd="1" destOrd="0" presId="urn:microsoft.com/office/officeart/2005/8/layout/vList4#31"/>
    <dgm:cxn modelId="{C83997CB-4F2A-4D0D-8708-79BE2265A634}" type="presParOf" srcId="{667D1255-5853-440D-9CF4-9E2F5AB72772}" destId="{17709E14-2F79-48FA-88A2-0C30C4AB150A}" srcOrd="2" destOrd="0" presId="urn:microsoft.com/office/officeart/2005/8/layout/vList4#3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Better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Mobility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,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Less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Traffic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From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Local to Global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9643891A-EEF0-4540-9C6A-56A086B4F435}">
      <dgm:prSet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Local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Action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for </a:t>
          </a:r>
          <a:r>
            <a:rPr lang="pt-BR" sz="2400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Health</a:t>
          </a:r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 </a:t>
          </a:r>
        </a:p>
      </dgm:t>
    </dgm:pt>
    <dgm:pt modelId="{90BD58AB-DB99-4116-90A0-2E7DF9381709}" type="parTrans" cxnId="{5F42779B-C38B-4111-91BC-F9E0326CCC1A}">
      <dgm:prSet/>
      <dgm:spPr/>
      <dgm:t>
        <a:bodyPr/>
        <a:lstStyle/>
        <a:p>
          <a:endParaRPr lang="pt-BR"/>
        </a:p>
      </dgm:t>
    </dgm:pt>
    <dgm:pt modelId="{572EE713-C8A4-414E-83FC-DB66647D04D2}" type="sibTrans" cxnId="{5F42779B-C38B-4111-91BC-F9E0326CCC1A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5A8098D8-D494-4880-BE87-8BF032C6C6D6}" type="pres">
      <dgm:prSet presAssocID="{9643891A-EEF0-4540-9C6A-56A086B4F435}" presName="comp" presStyleCnt="0"/>
      <dgm:spPr/>
    </dgm:pt>
    <dgm:pt modelId="{E1F27A68-4D76-4900-9F69-76CD182A26D6}" type="pres">
      <dgm:prSet presAssocID="{9643891A-EEF0-4540-9C6A-56A086B4F435}" presName="box" presStyleLbl="node1" presStyleIdx="1" presStyleCnt="3"/>
      <dgm:spPr/>
      <dgm:t>
        <a:bodyPr/>
        <a:lstStyle/>
        <a:p>
          <a:endParaRPr lang="pt-BR"/>
        </a:p>
      </dgm:t>
    </dgm:pt>
    <dgm:pt modelId="{4067D313-3148-4998-B752-C295D06214FD}" type="pres">
      <dgm:prSet presAssocID="{9643891A-EEF0-4540-9C6A-56A086B4F43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16655A1-B3A2-4F1B-9B01-3F5BC2626329}" type="pres">
      <dgm:prSet presAssocID="{9643891A-EEF0-4540-9C6A-56A086B4F43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E35F1A-AEA7-4FAF-BC8F-2061EBA245F9}" type="pres">
      <dgm:prSet presAssocID="{572EE713-C8A4-414E-83FC-DB66647D04D2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2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09501D1-4D76-4E57-9499-F97264432E39}" type="pres">
      <dgm:prSet presAssocID="{10A2324D-03F8-481D-91C2-12D7E5B8B8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C0BC80D-297D-4687-AF59-07D809129B68}" type="presOf" srcId="{10A2324D-03F8-481D-91C2-12D7E5B8B855}" destId="{8E8EB1C2-65F2-4FDF-A4B2-4DB048EAF384}" srcOrd="0" destOrd="0" presId="urn:microsoft.com/office/officeart/2005/8/layout/vList4#32"/>
    <dgm:cxn modelId="{F98DADBD-1CC7-477E-B53D-FD66C75068E0}" type="presOf" srcId="{7E62F26D-53B0-491D-91E7-31CEB4A011C9}" destId="{3FEBEAC1-68B4-4846-83F9-49C44FB050EC}" srcOrd="0" destOrd="0" presId="urn:microsoft.com/office/officeart/2005/8/layout/vList4#32"/>
    <dgm:cxn modelId="{8875223C-26B4-421C-8B38-6EFE840FE6C3}" type="presOf" srcId="{10A2324D-03F8-481D-91C2-12D7E5B8B855}" destId="{609501D1-4D76-4E57-9499-F97264432E39}" srcOrd="1" destOrd="0" presId="urn:microsoft.com/office/officeart/2005/8/layout/vList4#32"/>
    <dgm:cxn modelId="{D284AA35-E535-47DD-9B40-C364739F285E}" srcId="{7E62F26D-53B0-491D-91E7-31CEB4A011C9}" destId="{10A2324D-03F8-481D-91C2-12D7E5B8B855}" srcOrd="2" destOrd="0" parTransId="{FE7186CC-6467-4C41-996E-410BAB7BC9A7}" sibTransId="{A93BA7DE-9011-481E-B256-9D32DBC621E7}"/>
    <dgm:cxn modelId="{5F42779B-C38B-4111-91BC-F9E0326CCC1A}" srcId="{7E62F26D-53B0-491D-91E7-31CEB4A011C9}" destId="{9643891A-EEF0-4540-9C6A-56A086B4F435}" srcOrd="1" destOrd="0" parTransId="{90BD58AB-DB99-4116-90A0-2E7DF9381709}" sibTransId="{572EE713-C8A4-414E-83FC-DB66647D04D2}"/>
    <dgm:cxn modelId="{28C989CA-4DC2-45E1-A8EA-EB4E04DB7602}" type="presOf" srcId="{9643891A-EEF0-4540-9C6A-56A086B4F435}" destId="{E1F27A68-4D76-4900-9F69-76CD182A26D6}" srcOrd="0" destOrd="0" presId="urn:microsoft.com/office/officeart/2005/8/layout/vList4#32"/>
    <dgm:cxn modelId="{257CE213-F22F-4466-A664-D43208C6E68B}" type="presOf" srcId="{91228447-3F06-4C5F-8D29-AB194C3F8D2B}" destId="{30D9EC5C-0A6D-4182-AC00-AE6678F18CFC}" srcOrd="0" destOrd="0" presId="urn:microsoft.com/office/officeart/2005/8/layout/vList4#32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D80D69C7-B374-41C4-858B-3A0506A089C1}" type="presOf" srcId="{91228447-3F06-4C5F-8D29-AB194C3F8D2B}" destId="{469E2777-0E14-4311-8A45-FDB47F1B1111}" srcOrd="1" destOrd="0" presId="urn:microsoft.com/office/officeart/2005/8/layout/vList4#32"/>
    <dgm:cxn modelId="{BF85BE24-93C5-4F50-B846-9CC02807B38E}" type="presOf" srcId="{9643891A-EEF0-4540-9C6A-56A086B4F435}" destId="{616655A1-B3A2-4F1B-9B01-3F5BC2626329}" srcOrd="1" destOrd="0" presId="urn:microsoft.com/office/officeart/2005/8/layout/vList4#32"/>
    <dgm:cxn modelId="{DF2DA94B-82D2-4F7E-B116-1FCB9C4994E7}" type="presParOf" srcId="{3FEBEAC1-68B4-4846-83F9-49C44FB050EC}" destId="{47088407-2B2A-40C2-A996-E6CC4DC99D1A}" srcOrd="0" destOrd="0" presId="urn:microsoft.com/office/officeart/2005/8/layout/vList4#32"/>
    <dgm:cxn modelId="{39B1474B-F757-459B-BF5E-B9F5EE44EE4B}" type="presParOf" srcId="{47088407-2B2A-40C2-A996-E6CC4DC99D1A}" destId="{30D9EC5C-0A6D-4182-AC00-AE6678F18CFC}" srcOrd="0" destOrd="0" presId="urn:microsoft.com/office/officeart/2005/8/layout/vList4#32"/>
    <dgm:cxn modelId="{9EE6D439-8052-49A7-B094-EB9D33F15194}" type="presParOf" srcId="{47088407-2B2A-40C2-A996-E6CC4DC99D1A}" destId="{D2E8D6B0-9877-4AF7-94F0-4A5AB5646E1D}" srcOrd="1" destOrd="0" presId="urn:microsoft.com/office/officeart/2005/8/layout/vList4#32"/>
    <dgm:cxn modelId="{D7ACD139-6257-47F9-BED2-D76EA0D62B9A}" type="presParOf" srcId="{47088407-2B2A-40C2-A996-E6CC4DC99D1A}" destId="{469E2777-0E14-4311-8A45-FDB47F1B1111}" srcOrd="2" destOrd="0" presId="urn:microsoft.com/office/officeart/2005/8/layout/vList4#32"/>
    <dgm:cxn modelId="{AAB1269B-5869-4259-B1B5-D8E65594909B}" type="presParOf" srcId="{3FEBEAC1-68B4-4846-83F9-49C44FB050EC}" destId="{735E179D-8725-4AD1-9977-88B4FA296665}" srcOrd="1" destOrd="0" presId="urn:microsoft.com/office/officeart/2005/8/layout/vList4#32"/>
    <dgm:cxn modelId="{16231FFF-63D4-4A42-B9BF-3941BF46ABA8}" type="presParOf" srcId="{3FEBEAC1-68B4-4846-83F9-49C44FB050EC}" destId="{5A8098D8-D494-4880-BE87-8BF032C6C6D6}" srcOrd="2" destOrd="0" presId="urn:microsoft.com/office/officeart/2005/8/layout/vList4#32"/>
    <dgm:cxn modelId="{0B2649D1-9095-4FE5-B6B6-E0B4CB5352C1}" type="presParOf" srcId="{5A8098D8-D494-4880-BE87-8BF032C6C6D6}" destId="{E1F27A68-4D76-4900-9F69-76CD182A26D6}" srcOrd="0" destOrd="0" presId="urn:microsoft.com/office/officeart/2005/8/layout/vList4#32"/>
    <dgm:cxn modelId="{16360F62-9BD1-4E5A-A12F-382A84A2D3DA}" type="presParOf" srcId="{5A8098D8-D494-4880-BE87-8BF032C6C6D6}" destId="{4067D313-3148-4998-B752-C295D06214FD}" srcOrd="1" destOrd="0" presId="urn:microsoft.com/office/officeart/2005/8/layout/vList4#32"/>
    <dgm:cxn modelId="{3C8A6B4C-C5DE-4EBD-8EEA-99C029C0F8EC}" type="presParOf" srcId="{5A8098D8-D494-4880-BE87-8BF032C6C6D6}" destId="{616655A1-B3A2-4F1B-9B01-3F5BC2626329}" srcOrd="2" destOrd="0" presId="urn:microsoft.com/office/officeart/2005/8/layout/vList4#32"/>
    <dgm:cxn modelId="{6BFBA2F7-B5C0-4D3D-A47B-9161367834FA}" type="presParOf" srcId="{3FEBEAC1-68B4-4846-83F9-49C44FB050EC}" destId="{54E35F1A-AEA7-4FAF-BC8F-2061EBA245F9}" srcOrd="3" destOrd="0" presId="urn:microsoft.com/office/officeart/2005/8/layout/vList4#32"/>
    <dgm:cxn modelId="{204EE830-3160-41DE-921D-8EF9E0E1A374}" type="presParOf" srcId="{3FEBEAC1-68B4-4846-83F9-49C44FB050EC}" destId="{8D0AD839-5F14-4E38-BCCB-7B550500330C}" srcOrd="4" destOrd="0" presId="urn:microsoft.com/office/officeart/2005/8/layout/vList4#32"/>
    <dgm:cxn modelId="{A1240BB6-9CC0-4E9F-A2CD-F99187B2E3F8}" type="presParOf" srcId="{8D0AD839-5F14-4E38-BCCB-7B550500330C}" destId="{8E8EB1C2-65F2-4FDF-A4B2-4DB048EAF384}" srcOrd="0" destOrd="0" presId="urn:microsoft.com/office/officeart/2005/8/layout/vList4#32"/>
    <dgm:cxn modelId="{0CAA1424-DAF6-4EFD-8ECB-B99C50E14EC5}" type="presParOf" srcId="{8D0AD839-5F14-4E38-BCCB-7B550500330C}" destId="{FF790944-CE7F-4E30-8A2B-0904E79FDD3B}" srcOrd="1" destOrd="0" presId="urn:microsoft.com/office/officeart/2005/8/layout/vList4#32"/>
    <dgm:cxn modelId="{44E810AF-87E2-422B-A11E-0142833C59E9}" type="presParOf" srcId="{8D0AD839-5F14-4E38-BCCB-7B550500330C}" destId="{609501D1-4D76-4E57-9499-F97264432E39}" srcOrd="2" destOrd="0" presId="urn:microsoft.com/office/officeart/2005/8/layout/vList4#3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3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3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93837-7848-4A49-ACDE-69B2BDBC9D7D}" type="datetimeFigureOut">
              <a:rPr lang="pt-BR" smtClean="0"/>
              <a:pPr/>
              <a:t>22/06/2015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107488"/>
            <a:ext cx="2982913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97313" y="9107488"/>
            <a:ext cx="2982912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77643-F0F0-4543-BE0F-5F9C73041D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916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79425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79425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r">
              <a:defRPr sz="1200"/>
            </a:lvl1pPr>
          </a:lstStyle>
          <a:p>
            <a:fld id="{D095583D-B359-4DA8-9C45-0DFFC978A4A5}" type="datetimeFigureOut">
              <a:rPr lang="pt-BR" smtClean="0"/>
              <a:pPr/>
              <a:t>22/06/2015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0" tIns="47055" rIns="94110" bIns="4705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182" y="4554538"/>
            <a:ext cx="5505450" cy="4314825"/>
          </a:xfrm>
          <a:prstGeom prst="rect">
            <a:avLst/>
          </a:prstGeom>
        </p:spPr>
        <p:txBody>
          <a:bodyPr vert="horz" lIns="94110" tIns="47055" rIns="94110" bIns="47055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07411"/>
            <a:ext cx="2982119" cy="479425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98102" y="9107411"/>
            <a:ext cx="2982119" cy="479425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r">
              <a:defRPr sz="1200"/>
            </a:lvl1pPr>
          </a:lstStyle>
          <a:p>
            <a:fld id="{F0E77E6C-CB2E-4990-83BE-08DFFC93D1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3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84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81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09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821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72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BAD46-4130-47C1-A6FB-440FFB401772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792B4-B0F5-4987-B7FA-D700155100A8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5AD0E-1987-4B9F-84BF-5DD23CAA5B34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3B027-7541-4456-A03B-4D19ED68769F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BFAE-F3B1-4F05-8D9B-AFE81938EF97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173B6-7F95-4630-BFC4-667192C02245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B3B51-1622-4DC3-B1CD-BBF27AAF97B7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6EE7A-716C-46B6-B190-4FFDA588D233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C6FF-9D13-4206-A5D3-4D79944678E1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E637-4707-4C91-B0F5-AAF645DE9262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29F0-4ADD-450D-899F-9C2D9A1AEECC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2ABD36-32EF-40A7-9C1E-62F809E9BE96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boas-pratic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sites/default/files/gps/arquivos/guiagps-cidadessustentavei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downloads/publicacoes/publicacao-metas-de-sustentabilidade-municipios-brasileiro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downloads/arquivos/guia-uso-sistema-indicadores.pdf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ssustentaveis.org.br/" TargetMode="External"/><Relationship Id="rId2" Type="http://schemas.openxmlformats.org/officeDocument/2006/relationships/hyperlink" Target="http://www.nossasaopaulo.org.b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o%20andamento%20e%20a%20conclus&#227;o%20das%20metas%20definidas%20pela%20administra&#231;&#227;o%20municipal%20podem%20ser%20acompanhados%20no%20site%20Planeja%20Sampa%20(http:/planejasampa.prefeitura.sp.gov.br/).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eolhonasmetas.org.br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54" name="Título 1"/>
          <p:cNvSpPr>
            <a:spLocks noGrp="1"/>
          </p:cNvSpPr>
          <p:nvPr>
            <p:ph type="ctrTitle"/>
          </p:nvPr>
        </p:nvSpPr>
        <p:spPr>
          <a:xfrm>
            <a:off x="827584" y="2423017"/>
            <a:ext cx="7386662" cy="1870079"/>
          </a:xfrm>
        </p:spPr>
        <p:txBody>
          <a:bodyPr/>
          <a:lstStyle/>
          <a:p>
            <a:r>
              <a:rPr lang="pt-BR" b="1" dirty="0" smtClean="0">
                <a:latin typeface="Calibri" pitchFamily="34" charset="0"/>
              </a:rPr>
              <a:t/>
            </a:r>
            <a:br>
              <a:rPr lang="pt-BR" b="1" dirty="0" smtClean="0">
                <a:latin typeface="Calibri" pitchFamily="34" charset="0"/>
              </a:rPr>
            </a:br>
            <a:r>
              <a:rPr lang="en-US" b="1" spc="-150" dirty="0" smtClean="0">
                <a:latin typeface="Calibri" pitchFamily="34" charset="0"/>
              </a:rPr>
              <a:t>Fair, Democratic and Sustainable Cities – History and Methodology of </a:t>
            </a:r>
            <a:r>
              <a:rPr lang="en-US" b="1" spc="-150" dirty="0" err="1" smtClean="0">
                <a:latin typeface="Calibri" pitchFamily="34" charset="0"/>
              </a:rPr>
              <a:t>Rede</a:t>
            </a:r>
            <a:r>
              <a:rPr lang="en-US" b="1" spc="-150" dirty="0" smtClean="0">
                <a:latin typeface="Calibri" pitchFamily="34" charset="0"/>
              </a:rPr>
              <a:t> </a:t>
            </a:r>
            <a:r>
              <a:rPr lang="en-US" b="1" spc="-150" dirty="0" err="1" smtClean="0">
                <a:latin typeface="Calibri" pitchFamily="34" charset="0"/>
              </a:rPr>
              <a:t>Nossa</a:t>
            </a:r>
            <a:r>
              <a:rPr lang="en-US" b="1" spc="-150" dirty="0" smtClean="0">
                <a:latin typeface="Calibri" pitchFamily="34" charset="0"/>
              </a:rPr>
              <a:t> São Paulo</a:t>
            </a:r>
            <a:endParaRPr lang="pt-BR" b="1" spc="-150" dirty="0" smtClean="0">
              <a:latin typeface="Calibri" pitchFamily="34" charset="0"/>
            </a:endParaRPr>
          </a:p>
        </p:txBody>
      </p:sp>
      <p:pic>
        <p:nvPicPr>
          <p:cNvPr id="5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08720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FIRST STEPS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group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leaderships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visits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Bogotá,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which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underwent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period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significant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changes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administrative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social and cultural.</a:t>
            </a: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22748"/>
            <a:ext cx="3960440" cy="2640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</a:t>
            </a:r>
            <a:r>
              <a:rPr lang="pt-BR" sz="2400" b="1" dirty="0" smtClean="0">
                <a:sym typeface="Wingdings" pitchFamily="2" charset="2"/>
              </a:rPr>
              <a:t> </a:t>
            </a:r>
            <a:r>
              <a:rPr lang="pt-BR" sz="2400" b="1" dirty="0">
                <a:sym typeface="Wingdings" pitchFamily="2" charset="2"/>
              </a:rPr>
              <a:t>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14856" y="2082328"/>
            <a:ext cx="7429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Generate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exemplarity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Organize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mobilization campaigns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which aim is the city’s welfare.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Give transparence 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disclose as much data as possible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Build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Citizen Observatory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(...)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</a:t>
            </a:r>
            <a:r>
              <a:rPr lang="pt-BR" sz="2400" b="1" dirty="0" smtClean="0">
                <a:sym typeface="Wingdings" pitchFamily="2" charset="2"/>
              </a:rPr>
              <a:t> </a:t>
            </a:r>
            <a:r>
              <a:rPr lang="pt-BR" sz="2400" b="1" dirty="0">
                <a:sym typeface="Wingdings" pitchFamily="2" charset="2"/>
              </a:rPr>
              <a:t>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27584" y="2132856"/>
            <a:ext cx="7429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en-US" sz="24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Create a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News Portal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develop ties with journalists and means of communication.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Perform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perception surveys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with research institutes or universities.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 smtClean="0"/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Increase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the political incidence of the society: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better planning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management mechanisms in the administration</a:t>
            </a:r>
            <a:r>
              <a:rPr lang="en-US" sz="2400" dirty="0" smtClean="0"/>
              <a:t>.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Work for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implementation of the Target Program.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039937"/>
            <a:ext cx="74295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Show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conquests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Submit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tools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other movements and cities.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Follow up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City Council’s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routine.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imag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523245"/>
            <a:ext cx="3666515" cy="1719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214423"/>
            <a:ext cx="7715304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objective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to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move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mobilize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Brazilian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cities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build economically, socially and environmentally sustainable cities.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Sustainable Cities Program was launched in 2011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by Rede Nossa São Paulo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 a partnership with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Brazilian Social Network for Fair, Democratic and Sustainable Cities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Instituto Ethos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With focus on 2012 municipal elections, the program included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 Cities platform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developed in the previous year and innovated by submitting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tools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for the commitment of the candidates and the following up by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civil society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essential for the development, execution and evaluation of public policies aiming at planning more sustainable cities.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Sustainable Cities Program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more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300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objective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commit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candidates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elected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mayors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platform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platform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composed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12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foundations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foundation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split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several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items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item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related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indicator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indicator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exemplary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case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reference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2162925"/>
            <a:ext cx="7715304" cy="5370531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2600" b="1" dirty="0" smtClean="0">
                <a:latin typeface="Calibri" pitchFamily="34" charset="0"/>
              </a:rPr>
              <a:t>PROGRAM FOUNDATIONS </a:t>
            </a:r>
            <a:r>
              <a:rPr lang="pt-BR" sz="2600" b="1" dirty="0" smtClean="0">
                <a:latin typeface="Calibri" pitchFamily="34" charset="0"/>
                <a:sym typeface="Wingdings" pitchFamily="2" charset="2"/>
              </a:rPr>
              <a:t>SUSTAINABLE CITIES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979882" y="2780928"/>
          <a:ext cx="5040390" cy="336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501752"/>
            <a:ext cx="7704856" cy="60235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2177886"/>
            <a:ext cx="7715304" cy="5643602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2600" b="1" dirty="0" smtClean="0">
                <a:latin typeface="Calibri" pitchFamily="34" charset="0"/>
              </a:rPr>
              <a:t>PROGRAM FOUNDATIONS </a:t>
            </a:r>
            <a:r>
              <a:rPr lang="pt-BR" sz="2600" b="1" dirty="0" smtClean="0">
                <a:latin typeface="Calibri" pitchFamily="34" charset="0"/>
                <a:sym typeface="Wingdings" pitchFamily="2" charset="2"/>
              </a:rPr>
              <a:t>SUSTAINABLE CITIES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907704" y="2852936"/>
          <a:ext cx="5328422" cy="329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620688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692696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5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FIRST STEPS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group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knew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movement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 smtClean="0">
                <a:latin typeface="Calibri" pitchFamily="34" charset="0"/>
                <a:cs typeface="Calibri" pitchFamily="34" charset="0"/>
              </a:rPr>
              <a:t>Bogotá como vamos?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[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Bogota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?”],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which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takes care of monitoring the city’s life quality through indicators, technique and perception polls.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foto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2471" y="3741413"/>
            <a:ext cx="3639058" cy="2495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910" y="571480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2163495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2600" b="1" dirty="0" smtClean="0">
                <a:latin typeface="Calibri" pitchFamily="34" charset="0"/>
              </a:rPr>
              <a:t>PROGRAM FOUNDATIONS </a:t>
            </a:r>
            <a:r>
              <a:rPr lang="pt-BR" sz="2600" b="1" dirty="0" smtClean="0">
                <a:latin typeface="Calibri" pitchFamily="34" charset="0"/>
                <a:sym typeface="Wingdings" pitchFamily="2" charset="2"/>
              </a:rPr>
              <a:t>SUSTAINABLE CITIES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835696" y="2780928"/>
          <a:ext cx="5256414" cy="321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2235503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sz="2600" b="1" dirty="0" smtClean="0">
                <a:latin typeface="Calibri" pitchFamily="34" charset="0"/>
              </a:rPr>
              <a:t>PROGRAM FOUNDATIONS </a:t>
            </a:r>
            <a:r>
              <a:rPr lang="pt-BR" sz="2600" b="1" dirty="0" smtClean="0">
                <a:latin typeface="Calibri" pitchFamily="34" charset="0"/>
                <a:sym typeface="Wingdings" pitchFamily="2" charset="2"/>
              </a:rPr>
              <a:t>SUSTAINABLE CITIES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334213386"/>
              </p:ext>
            </p:extLst>
          </p:nvPr>
        </p:nvGraphicFramePr>
        <p:xfrm>
          <a:off x="1763858" y="2924944"/>
          <a:ext cx="568846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41569" y="432046"/>
            <a:ext cx="7704856" cy="61653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692696"/>
            <a:ext cx="7459192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2298467"/>
            <a:ext cx="22322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endParaRPr lang="pt-BR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INDICATORS PER FOUNDATION  OF  THE</a:t>
            </a:r>
            <a:endParaRPr lang="pt-BR" sz="2400" b="1" dirty="0">
              <a:latin typeface="Calibri" pitchFamily="34" charset="0"/>
            </a:endParaRPr>
          </a:p>
          <a:p>
            <a:pPr algn="ctr"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SUSTAINABLE CITIES PROGRAM</a:t>
            </a:r>
            <a:endParaRPr lang="pt-BR" sz="2400" b="1" dirty="0">
              <a:latin typeface="Calibri" pitchFamily="34" charset="0"/>
            </a:endParaRPr>
          </a:p>
          <a:p>
            <a:endParaRPr lang="pt-BR" sz="2400" dirty="0">
              <a:latin typeface="Calibri" pitchFamily="34" charset="0"/>
            </a:endParaRPr>
          </a:p>
        </p:txBody>
      </p:sp>
      <p:pic>
        <p:nvPicPr>
          <p:cNvPr id="11" name="Imagem 10" descr="1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690928"/>
            <a:ext cx="3816424" cy="4546384"/>
          </a:xfrm>
          <a:prstGeom prst="rect">
            <a:avLst/>
          </a:prstGeom>
        </p:spPr>
      </p:pic>
      <p:pic>
        <p:nvPicPr>
          <p:cNvPr id="13" name="Imagem 12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620688"/>
            <a:ext cx="2721233" cy="93610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48680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2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369128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fixed so that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development is consolidated and the results may be evidenced.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971600" y="2311712"/>
            <a:ext cx="73866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Good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practices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national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international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references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excellence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http://www.cidadessustentaveis.org.br/boas-praticas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928662" y="1857364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Letter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Commitment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directed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candidates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halls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commitment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possible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administrators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fair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cities.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239502"/>
            <a:ext cx="7643866" cy="5357850"/>
          </a:xfrm>
        </p:spPr>
        <p:txBody>
          <a:bodyPr/>
          <a:lstStyle/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CAMPAIGN </a:t>
            </a:r>
          </a:p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I VOTE FOR SUSTAINABILITY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Campaign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held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2012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Developed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civil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’s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rganizations</a:t>
            </a:r>
            <a:endParaRPr lang="pt-BR" sz="24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Invited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electors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vote for candidates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commited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sustainability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irected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also to candidates for the City Halls in the elections of that year, so that they adopted platforms with electoral programs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651327"/>
            <a:ext cx="7643866" cy="5441969"/>
          </a:xfrm>
        </p:spPr>
        <p:txBody>
          <a:bodyPr/>
          <a:lstStyle/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CAMPAIGN   I VOTE FOR SUSTAINABILITY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Counted on the participation of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figures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such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as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athlete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Raí</a:t>
            </a: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Oliveira and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actors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from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Rede Globo: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1" name="Imagem 10" descr="euv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122005"/>
            <a:ext cx="2232248" cy="3086194"/>
          </a:xfrm>
          <a:prstGeom prst="rect">
            <a:avLst/>
          </a:prstGeom>
        </p:spPr>
      </p:pic>
      <p:pic>
        <p:nvPicPr>
          <p:cNvPr id="12" name="Imagem 11" descr="euvotocampanh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1092" y="4437112"/>
            <a:ext cx="2516811" cy="175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pt-BR" sz="2400" b="1" dirty="0" err="1" smtClean="0">
                <a:latin typeface="Calibri" panose="020F0502020204030204" pitchFamily="34" charset="0"/>
              </a:rPr>
              <a:t>Results</a:t>
            </a:r>
            <a:r>
              <a:rPr lang="pt-BR" sz="2400" b="1" dirty="0" smtClean="0">
                <a:latin typeface="Calibri" panose="020F0502020204030204" pitchFamily="34" charset="0"/>
              </a:rPr>
              <a:t>: </a:t>
            </a:r>
          </a:p>
          <a:p>
            <a:pPr>
              <a:buFontTx/>
              <a:buNone/>
            </a:pP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anose="020F0502020204030204" pitchFamily="34" charset="0"/>
              </a:rPr>
              <a:t>Metropolises</a:t>
            </a:r>
            <a:r>
              <a:rPr lang="pt-BR" sz="2400" dirty="0" smtClean="0">
                <a:latin typeface="Calibri" panose="020F0502020204030204" pitchFamily="34" charset="0"/>
              </a:rPr>
              <a:t>: </a:t>
            </a:r>
            <a:r>
              <a:rPr lang="pt-BR" sz="2400" dirty="0">
                <a:latin typeface="Calibri" panose="020F0502020204030204" pitchFamily="34" charset="0"/>
              </a:rPr>
              <a:t>15 </a:t>
            </a:r>
            <a:r>
              <a:rPr lang="pt-BR" sz="2400" dirty="0" smtClean="0">
                <a:latin typeface="Calibri" panose="020F0502020204030204" pitchFamily="34" charset="0"/>
              </a:rPr>
              <a:t>Cities </a:t>
            </a:r>
            <a:r>
              <a:rPr lang="pt-BR" sz="2400" dirty="0">
                <a:latin typeface="Calibri" panose="020F0502020204030204" pitchFamily="34" charset="0"/>
              </a:rPr>
              <a:t>(20%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Brazilian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)</a:t>
            </a:r>
            <a:endParaRPr lang="pt-BR" sz="24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anose="020F0502020204030204" pitchFamily="34" charset="0"/>
              </a:rPr>
              <a:t>Large</a:t>
            </a:r>
            <a:r>
              <a:rPr lang="pt-BR" sz="2400" dirty="0" smtClean="0">
                <a:latin typeface="Calibri" panose="020F0502020204030204" pitchFamily="34" charset="0"/>
              </a:rPr>
              <a:t> Cities: </a:t>
            </a:r>
            <a:r>
              <a:rPr lang="pt-BR" sz="2400" dirty="0">
                <a:latin typeface="Calibri" panose="020F0502020204030204" pitchFamily="34" charset="0"/>
              </a:rPr>
              <a:t>9 </a:t>
            </a:r>
            <a:r>
              <a:rPr lang="pt-BR" sz="2400" dirty="0" smtClean="0">
                <a:latin typeface="Calibri" panose="020F0502020204030204" pitchFamily="34" charset="0"/>
              </a:rPr>
              <a:t>Cities </a:t>
            </a:r>
            <a:r>
              <a:rPr lang="pt-BR" sz="2400" dirty="0">
                <a:latin typeface="Calibri" panose="020F0502020204030204" pitchFamily="34" charset="0"/>
              </a:rPr>
              <a:t>(3%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Brazilian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)</a:t>
            </a:r>
            <a:endParaRPr lang="pt-BR" sz="24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anose="020F0502020204030204" pitchFamily="34" charset="0"/>
              </a:rPr>
              <a:t>Average</a:t>
            </a:r>
            <a:r>
              <a:rPr lang="pt-BR" sz="2400" dirty="0" smtClean="0">
                <a:latin typeface="Calibri" panose="020F0502020204030204" pitchFamily="34" charset="0"/>
              </a:rPr>
              <a:t> Cities : </a:t>
            </a:r>
            <a:r>
              <a:rPr lang="pt-BR" sz="2400" dirty="0">
                <a:latin typeface="Calibri" panose="020F0502020204030204" pitchFamily="34" charset="0"/>
              </a:rPr>
              <a:t>60 </a:t>
            </a:r>
            <a:r>
              <a:rPr lang="pt-BR" sz="2400" dirty="0" smtClean="0">
                <a:latin typeface="Calibri" panose="020F0502020204030204" pitchFamily="34" charset="0"/>
              </a:rPr>
              <a:t>Cities </a:t>
            </a:r>
            <a:r>
              <a:rPr lang="pt-BR" sz="2400" dirty="0">
                <a:latin typeface="Calibri" panose="020F0502020204030204" pitchFamily="34" charset="0"/>
              </a:rPr>
              <a:t>(7%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Brazilian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)</a:t>
            </a:r>
            <a:endParaRPr lang="pt-BR" sz="24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Small Cities: </a:t>
            </a:r>
            <a:r>
              <a:rPr lang="pt-BR" sz="2400" dirty="0">
                <a:latin typeface="Calibri" panose="020F0502020204030204" pitchFamily="34" charset="0"/>
              </a:rPr>
              <a:t>191 </a:t>
            </a:r>
            <a:r>
              <a:rPr lang="pt-BR" sz="2400" dirty="0" smtClean="0">
                <a:latin typeface="Calibri" panose="020F0502020204030204" pitchFamily="34" charset="0"/>
              </a:rPr>
              <a:t>Cities </a:t>
            </a:r>
            <a:r>
              <a:rPr lang="pt-BR" sz="2400" dirty="0">
                <a:latin typeface="Calibri" panose="020F0502020204030204" pitchFamily="34" charset="0"/>
              </a:rPr>
              <a:t>(3%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Brazilian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)</a:t>
            </a:r>
            <a:endParaRPr lang="pt-BR" sz="24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err="1" smtClean="0">
                <a:latin typeface="Calibri" panose="020F0502020204030204" pitchFamily="34" charset="0"/>
              </a:rPr>
              <a:t>Results</a:t>
            </a:r>
            <a:r>
              <a:rPr lang="pt-BR" sz="2400" b="1" dirty="0" smtClean="0">
                <a:latin typeface="Calibri" panose="020F0502020204030204" pitchFamily="34" charset="0"/>
              </a:rPr>
              <a:t>: </a:t>
            </a:r>
          </a:p>
          <a:p>
            <a:pPr algn="ctr">
              <a:buFontTx/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21 Capital Cities’ </a:t>
            </a:r>
            <a:r>
              <a:rPr lang="pt-BR" sz="2400" b="1" dirty="0" err="1" smtClean="0">
                <a:latin typeface="Calibri" panose="020F0502020204030204" pitchFamily="34" charset="0"/>
              </a:rPr>
              <a:t>signatories</a:t>
            </a:r>
            <a:endParaRPr lang="pt-BR" sz="2400" b="1" dirty="0" smtClean="0"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endParaRPr lang="pt-BR" sz="2400" b="1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pt-BR" sz="2400" dirty="0" err="1" smtClean="0">
                <a:latin typeface="Calibri" panose="020F0502020204030204" pitchFamily="34" charset="0"/>
              </a:rPr>
              <a:t>Signatory</a:t>
            </a:r>
            <a:r>
              <a:rPr lang="pt-BR" sz="2400" dirty="0" smtClean="0">
                <a:latin typeface="Calibri" panose="020F0502020204030204" pitchFamily="34" charset="0"/>
              </a:rPr>
              <a:t> Cities’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 - 2014</a:t>
            </a:r>
            <a:r>
              <a:rPr lang="pt-BR" sz="2400" dirty="0">
                <a:latin typeface="Calibri" panose="020F0502020204030204" pitchFamily="34" charset="0"/>
              </a:rPr>
              <a:t>: 67.553.830</a:t>
            </a:r>
          </a:p>
          <a:p>
            <a:pPr>
              <a:buFontTx/>
              <a:buNone/>
            </a:pPr>
            <a:r>
              <a:rPr lang="pt-BR" sz="2400" dirty="0" err="1" smtClean="0">
                <a:latin typeface="Calibri" panose="020F0502020204030204" pitchFamily="34" charset="0"/>
              </a:rPr>
              <a:t>Brazilian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 - 2014</a:t>
            </a:r>
            <a:r>
              <a:rPr lang="pt-BR" sz="2400" dirty="0">
                <a:latin typeface="Calibri" panose="020F0502020204030204" pitchFamily="34" charset="0"/>
              </a:rPr>
              <a:t>: 202.768.562</a:t>
            </a:r>
          </a:p>
          <a:p>
            <a:pPr>
              <a:buFontTx/>
              <a:buNone/>
            </a:pPr>
            <a:r>
              <a:rPr lang="pt-BR" sz="2400" dirty="0" err="1" smtClean="0">
                <a:latin typeface="Calibri" panose="020F0502020204030204" pitchFamily="34" charset="0"/>
              </a:rPr>
              <a:t>Percentage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Signatory</a:t>
            </a:r>
            <a:r>
              <a:rPr lang="pt-BR" sz="2400" dirty="0" smtClean="0">
                <a:latin typeface="Calibri" panose="020F0502020204030204" pitchFamily="34" charset="0"/>
              </a:rPr>
              <a:t> Cities’ </a:t>
            </a:r>
            <a:r>
              <a:rPr lang="pt-BR" sz="2400" dirty="0" err="1" smtClean="0">
                <a:latin typeface="Calibri" panose="020F0502020204030204" pitchFamily="34" charset="0"/>
              </a:rPr>
              <a:t>population</a:t>
            </a:r>
            <a:r>
              <a:rPr lang="pt-BR" sz="2400" dirty="0" smtClean="0">
                <a:latin typeface="Calibri" panose="020F0502020204030204" pitchFamily="34" charset="0"/>
              </a:rPr>
              <a:t>: </a:t>
            </a:r>
            <a:r>
              <a:rPr lang="pt-BR" sz="2400" dirty="0">
                <a:latin typeface="Calibri" panose="020F0502020204030204" pitchFamily="34" charset="0"/>
              </a:rPr>
              <a:t>33%</a:t>
            </a: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5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WHY SÃO PAULO?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 its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dimension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complexity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concentration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problems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found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whole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country. 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 its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capacity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generate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exemplarity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ciclov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895400"/>
            <a:ext cx="4286257" cy="2341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b="1" dirty="0" err="1" smtClean="0">
                <a:latin typeface="Calibri" panose="020F0502020204030204" pitchFamily="34" charset="0"/>
              </a:rPr>
              <a:t>Qualification</a:t>
            </a:r>
            <a:r>
              <a:rPr lang="pt-BR" sz="2400" b="1" dirty="0" smtClean="0">
                <a:latin typeface="Calibri" panose="020F0502020204030204" pitchFamily="34" charset="0"/>
              </a:rPr>
              <a:t>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Municipal governments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have started to require from the Executive Secretariat of the Sustainable Cities Program that the established partnerships continue, mainly in the qualification of technicians and administrators of the City Halls.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O </a:t>
            </a:r>
            <a:r>
              <a:rPr lang="pt-BR" sz="2400" dirty="0" err="1" smtClean="0">
                <a:latin typeface="Calibri" panose="020F0502020204030204" pitchFamily="34" charset="0"/>
              </a:rPr>
              <a:t>objective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such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qualifications</a:t>
            </a:r>
            <a:r>
              <a:rPr lang="pt-BR" sz="2400" dirty="0" smtClean="0">
                <a:latin typeface="Calibri" panose="020F0502020204030204" pitchFamily="34" charset="0"/>
              </a:rPr>
              <a:t> is to </a:t>
            </a:r>
            <a:r>
              <a:rPr lang="pt-BR" sz="2400" dirty="0" err="1" smtClean="0">
                <a:latin typeface="Calibri" panose="020F0502020204030204" pitchFamily="34" charset="0"/>
              </a:rPr>
              <a:t>strengthen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 </a:t>
            </a:r>
            <a:r>
              <a:rPr lang="pt-BR" sz="2400" dirty="0" err="1" smtClean="0">
                <a:latin typeface="Calibri" panose="020F0502020204030204" pitchFamily="34" charset="0"/>
              </a:rPr>
              <a:t>knowledge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on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program</a:t>
            </a:r>
            <a:r>
              <a:rPr lang="pt-BR" sz="2400" dirty="0" smtClean="0">
                <a:latin typeface="Calibri" panose="020F0502020204030204" pitchFamily="34" charset="0"/>
              </a:rPr>
              <a:t> and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use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its </a:t>
            </a:r>
            <a:r>
              <a:rPr lang="pt-BR" sz="2400" b="1" dirty="0" err="1" smtClean="0">
                <a:latin typeface="Calibri" panose="020F0502020204030204" pitchFamily="34" charset="0"/>
              </a:rPr>
              <a:t>methodology</a:t>
            </a:r>
            <a:r>
              <a:rPr lang="pt-BR" sz="2400" b="1" dirty="0" smtClean="0">
                <a:latin typeface="Calibri" panose="020F0502020204030204" pitchFamily="34" charset="0"/>
              </a:rPr>
              <a:t> and software</a:t>
            </a:r>
            <a:r>
              <a:rPr lang="pt-BR" sz="2400" dirty="0" smtClean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3778" y="939359"/>
            <a:ext cx="7314606" cy="5441969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</a:t>
            </a: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In </a:t>
            </a:r>
            <a:r>
              <a:rPr lang="pt-BR" sz="2400" dirty="0" err="1" smtClean="0">
                <a:latin typeface="Calibri" panose="020F0502020204030204" pitchFamily="34" charset="0"/>
              </a:rPr>
              <a:t>order</a:t>
            </a:r>
            <a:r>
              <a:rPr lang="pt-BR" sz="2400" dirty="0" smtClean="0">
                <a:latin typeface="Calibri" panose="020F0502020204030204" pitchFamily="34" charset="0"/>
              </a:rPr>
              <a:t> to </a:t>
            </a:r>
            <a:r>
              <a:rPr lang="pt-BR" sz="2400" dirty="0" err="1" smtClean="0">
                <a:latin typeface="Calibri" panose="020F0502020204030204" pitchFamily="34" charset="0"/>
              </a:rPr>
              <a:t>implement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dirty="0" err="1" smtClean="0">
                <a:latin typeface="Calibri" panose="020F0502020204030204" pitchFamily="34" charset="0"/>
              </a:rPr>
              <a:t>Qualifications</a:t>
            </a:r>
            <a:r>
              <a:rPr lang="pt-BR" sz="2400" dirty="0" smtClean="0">
                <a:latin typeface="Calibri" panose="020F0502020204030204" pitchFamily="34" charset="0"/>
              </a:rPr>
              <a:t>,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Sustainable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 Cities </a:t>
            </a:r>
            <a:r>
              <a:rPr lang="pt-BR" sz="2400" dirty="0" err="1" smtClean="0">
                <a:latin typeface="Calibri" panose="020F0502020204030204" pitchFamily="34" charset="0"/>
              </a:rPr>
              <a:t>Program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created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“</a:t>
            </a:r>
            <a:r>
              <a:rPr lang="pt-BR" sz="2400" b="1" dirty="0" err="1" smtClean="0">
                <a:latin typeface="Calibri" panose="020F0502020204030204" pitchFamily="34" charset="0"/>
              </a:rPr>
              <a:t>Guide</a:t>
            </a:r>
            <a:r>
              <a:rPr lang="pt-BR" sz="2400" b="1" dirty="0" smtClean="0">
                <a:latin typeface="Calibri" panose="020F0502020204030204" pitchFamily="34" charset="0"/>
              </a:rPr>
              <a:t> for </a:t>
            </a:r>
            <a:r>
              <a:rPr lang="pt-BR" sz="2400" b="1" dirty="0" err="1" smtClean="0">
                <a:latin typeface="Calibri" panose="020F0502020204030204" pitchFamily="34" charset="0"/>
              </a:rPr>
              <a:t>the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Sustainable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 err="1" smtClean="0">
                <a:latin typeface="Calibri" panose="020F0502020204030204" pitchFamily="34" charset="0"/>
              </a:rPr>
              <a:t>Public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Administration</a:t>
            </a:r>
            <a:r>
              <a:rPr lang="pt-BR" sz="2400" b="1" dirty="0" smtClean="0">
                <a:latin typeface="Calibri" panose="020F0502020204030204" pitchFamily="34" charset="0"/>
              </a:rPr>
              <a:t>”</a:t>
            </a:r>
            <a:r>
              <a:rPr lang="pt-BR" sz="2400" dirty="0" smtClean="0">
                <a:latin typeface="Calibri" panose="020F0502020204030204" pitchFamily="34" charset="0"/>
              </a:rPr>
              <a:t>, </a:t>
            </a:r>
            <a:r>
              <a:rPr lang="pt-BR" sz="2400" dirty="0" err="1" smtClean="0">
                <a:latin typeface="Calibri" panose="020F0502020204030204" pitchFamily="34" charset="0"/>
              </a:rPr>
              <a:t>formed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dirty="0" err="1" smtClean="0">
                <a:latin typeface="Calibri" panose="020F0502020204030204" pitchFamily="34" charset="0"/>
              </a:rPr>
              <a:t>by</a:t>
            </a:r>
            <a:r>
              <a:rPr lang="pt-BR" sz="2400" dirty="0" smtClean="0">
                <a:latin typeface="Calibri" panose="020F0502020204030204" pitchFamily="34" charset="0"/>
              </a:rPr>
              <a:t> a </a:t>
            </a:r>
            <a:r>
              <a:rPr lang="pt-BR" sz="2400" dirty="0" err="1" smtClean="0">
                <a:latin typeface="Calibri" panose="020F0502020204030204" pitchFamily="34" charset="0"/>
              </a:rPr>
              <a:t>publication</a:t>
            </a:r>
            <a:r>
              <a:rPr lang="pt-BR" sz="2400" dirty="0" smtClean="0">
                <a:latin typeface="Calibri" panose="020F0502020204030204" pitchFamily="34" charset="0"/>
              </a:rPr>
              <a:t> and a set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dirty="0" err="1" smtClean="0">
                <a:latin typeface="Calibri" panose="020F0502020204030204" pitchFamily="34" charset="0"/>
              </a:rPr>
              <a:t>Didactic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videos</a:t>
            </a:r>
            <a:r>
              <a:rPr lang="pt-BR" sz="2400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71" y="1916832"/>
            <a:ext cx="2724913" cy="39055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5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program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created a sustainable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public administration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proposes the promotion, as of the city halls, of synergies among the scientific/technological, social/cultural and institutional sectors harmonizing the processes and impacts of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development in a local level, turning it into sustainable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objective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is to always encourage the participation of the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citizens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as a manner to contribute to improve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life quality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of each region, making use of the exchange of information 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experiences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in local and global levels. 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GPS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is a guidance manual on how to implement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 Cities Platform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is composed of a fully detailed publication and several guidance videos.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 algn="ctr">
              <a:buNone/>
            </a:pPr>
            <a:r>
              <a:rPr lang="pt-BR" sz="2400" b="1" dirty="0" err="1" smtClean="0">
                <a:latin typeface="Calibri" panose="020F0502020204030204" pitchFamily="34" charset="0"/>
              </a:rPr>
              <a:t>Guide</a:t>
            </a:r>
            <a:r>
              <a:rPr lang="pt-BR" sz="2400" b="1" dirty="0" smtClean="0">
                <a:latin typeface="Calibri" panose="020F0502020204030204" pitchFamily="34" charset="0"/>
              </a:rPr>
              <a:t> for </a:t>
            </a:r>
            <a:r>
              <a:rPr lang="pt-BR" sz="2400" b="1" dirty="0" err="1" smtClean="0">
                <a:latin typeface="Calibri" panose="020F0502020204030204" pitchFamily="34" charset="0"/>
              </a:rPr>
              <a:t>the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Sustainable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Public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Administration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531196"/>
            <a:ext cx="70199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6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mbria" pitchFamily="18" charset="0"/>
              </a:rPr>
              <a:t>   </a:t>
            </a:r>
          </a:p>
          <a:p>
            <a:pPr>
              <a:buFontTx/>
              <a:buNone/>
            </a:pPr>
            <a:r>
              <a:rPr lang="pt-BR" sz="2400" b="1" dirty="0" smtClean="0">
                <a:latin typeface="Cambria" pitchFamily="18" charset="0"/>
              </a:rPr>
              <a:t>		  </a:t>
            </a:r>
            <a:r>
              <a:rPr lang="pt-BR" sz="2800" b="1" dirty="0" smtClean="0">
                <a:latin typeface="Calibri" pitchFamily="34" charset="0"/>
              </a:rPr>
              <a:t>GPS</a:t>
            </a:r>
            <a:endParaRPr lang="pt-BR" sz="2800" b="1" dirty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9" name="Imagem 8" descr="dd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898414"/>
            <a:ext cx="4176464" cy="32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Access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>
                <a:latin typeface="Calibri" panose="020F0502020204030204" pitchFamily="34" charset="0"/>
              </a:rPr>
              <a:t>“</a:t>
            </a:r>
            <a:r>
              <a:rPr lang="pt-BR" sz="2400" dirty="0" err="1" smtClean="0">
                <a:latin typeface="Calibri" panose="020F0502020204030204" pitchFamily="34" charset="0"/>
              </a:rPr>
              <a:t>Guide</a:t>
            </a:r>
            <a:r>
              <a:rPr lang="pt-BR" sz="2400" dirty="0" smtClean="0">
                <a:latin typeface="Calibri" panose="020F0502020204030204" pitchFamily="34" charset="0"/>
              </a:rPr>
              <a:t> for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Sustainable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Public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Administration</a:t>
            </a:r>
            <a:r>
              <a:rPr lang="pt-BR" sz="2400" dirty="0" smtClean="0">
                <a:latin typeface="Calibri" panose="020F0502020204030204" pitchFamily="34" charset="0"/>
              </a:rPr>
              <a:t>” </a:t>
            </a:r>
            <a:r>
              <a:rPr lang="pt-BR" sz="2400" dirty="0" err="1" smtClean="0">
                <a:latin typeface="Calibri" panose="020F0502020204030204" pitchFamily="34" charset="0"/>
              </a:rPr>
              <a:t>on</a:t>
            </a:r>
            <a:r>
              <a:rPr lang="pt-BR" sz="2400" dirty="0" smtClean="0">
                <a:latin typeface="Calibri" panose="020F0502020204030204" pitchFamily="34" charset="0"/>
              </a:rPr>
              <a:t>:</a:t>
            </a:r>
          </a:p>
          <a:p>
            <a:pPr>
              <a:buNone/>
            </a:pPr>
            <a:endParaRPr lang="pt-BR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Calibri" panose="020F0502020204030204" pitchFamily="34" charset="0"/>
                <a:hlinkClick r:id="rId2"/>
              </a:rPr>
              <a:t>http://</a:t>
            </a:r>
            <a:r>
              <a:rPr lang="pt-BR" sz="2000" dirty="0" smtClean="0">
                <a:latin typeface="Calibri" panose="020F0502020204030204" pitchFamily="34" charset="0"/>
                <a:hlinkClick r:id="rId2"/>
              </a:rPr>
              <a:t>www.cidadessustentaveis.org.br/sites/default/files/gps/arquivos/guiagps-cidadessustentaveis.pdf</a:t>
            </a:r>
            <a:endParaRPr lang="pt-BR" sz="20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dirty="0" smtClean="0">
                <a:latin typeface="Cambria" pitchFamily="18" charset="0"/>
              </a:rPr>
              <a:t>	</a:t>
            </a:r>
          </a:p>
          <a:p>
            <a:pPr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TARGETS AND REFERENCES</a:t>
            </a: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indicators are essential tools for the development, execution and evaluation of public policies aiming at planning more sustainable cities.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16702"/>
            <a:ext cx="7388250" cy="538065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PROPOSALS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Unite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efforts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regarding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problems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São Paulo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Increase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capacity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civil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society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Call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attention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politicians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responsibility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Influence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decision-making of the public administration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government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programs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Increase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performance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civil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mechanisms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transparence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political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incidence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control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powers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 algn="r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(...)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However,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it is necessary to fix result goals so that the sustainable development is consolidated and the results may be evidenced as well as it is essential to promote the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participation of the civil society in the decision-making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process in the city.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purpose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it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prepared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Sustainability Targets for the Brazilian Cities: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 smtClean="0">
                <a:latin typeface="Calibri" panose="020F0502020204030204" pitchFamily="34" charset="0"/>
                <a:hlinkClick r:id="rId2"/>
              </a:rPr>
              <a:t>http</a:t>
            </a:r>
            <a:r>
              <a:rPr lang="pt-BR" sz="2000" dirty="0">
                <a:latin typeface="Calibri" panose="020F0502020204030204" pitchFamily="34" charset="0"/>
                <a:hlinkClick r:id="rId2"/>
              </a:rPr>
              <a:t>://</a:t>
            </a:r>
            <a:r>
              <a:rPr lang="pt-BR" sz="2000" dirty="0" smtClean="0">
                <a:latin typeface="Calibri" panose="020F0502020204030204" pitchFamily="34" charset="0"/>
                <a:hlinkClick r:id="rId2"/>
              </a:rPr>
              <a:t>www.cidadessustentaveis.org.br/downloads/publicacoes/publicacao-metas-de-sustentabilidade-municipios-brasileiros.pdf</a:t>
            </a:r>
            <a:endParaRPr lang="pt-BR" sz="20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011367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PROGRAM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>
              <a:buNone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"/>
          <a:stretch>
            <a:fillRect/>
          </a:stretch>
        </p:blipFill>
        <p:spPr>
          <a:xfrm>
            <a:off x="2555776" y="2605551"/>
            <a:ext cx="4608512" cy="3559753"/>
          </a:xfrm>
          <a:prstGeom prst="rect">
            <a:avLst/>
          </a:prstGeom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87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422" y="844528"/>
            <a:ext cx="7674002" cy="6013472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AWARD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Award has a national scope and its first edition was held in 2014, with the participation of 57 cities of 15 Brazilian states.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first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edition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best Observatories were awarded once they are essential to ascertain the indicators and       make the necessary changes in the city.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premi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89139"/>
            <a:ext cx="2352261" cy="1764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00108"/>
            <a:ext cx="7674002" cy="5299092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AWARD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For </a:t>
            </a:r>
            <a:r>
              <a:rPr lang="pt-BR" sz="2400" dirty="0" err="1" smtClean="0">
                <a:latin typeface="Calibri" panose="020F0502020204030204" pitchFamily="34" charset="0"/>
              </a:rPr>
              <a:t>such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purpose</a:t>
            </a:r>
            <a:r>
              <a:rPr lang="pt-BR" sz="2400" dirty="0" smtClean="0">
                <a:latin typeface="Calibri" panose="020F0502020204030204" pitchFamily="34" charset="0"/>
              </a:rPr>
              <a:t>, it </a:t>
            </a:r>
            <a:r>
              <a:rPr lang="pt-BR" sz="2400" dirty="0" err="1" smtClean="0">
                <a:latin typeface="Calibri" panose="020F0502020204030204" pitchFamily="34" charset="0"/>
              </a:rPr>
              <a:t>was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provided a publication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guinding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the installation of Observatories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acessed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http</a:t>
            </a:r>
            <a:r>
              <a:rPr lang="pt-BR" sz="2400" dirty="0">
                <a:latin typeface="Calibri" panose="020F0502020204030204" pitchFamily="34" charset="0"/>
                <a:hlinkClick r:id="rId2"/>
              </a:rPr>
              <a:t>://</a:t>
            </a: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www.cidadessustentaveis.org.br/downloads/arquivos/guia-uso-sistema-indicadores.pdf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2400" dirty="0">
              <a:latin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9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08720"/>
            <a:ext cx="7818092" cy="539048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SUSTAINABLE CITIES AWARD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public restricted to the City Hall’s signatories of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 Cities Program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next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editions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companies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outstanding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12 thematic foundations of the program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will be awarded.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pic>
        <p:nvPicPr>
          <p:cNvPr id="6" name="Imagem 5" descr="premi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7" y="4005064"/>
            <a:ext cx="2880321" cy="21602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2359000"/>
            <a:ext cx="4896470" cy="4814416"/>
          </a:xfrm>
        </p:spPr>
        <p:txBody>
          <a:bodyPr/>
          <a:lstStyle/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Sustainable Cities Program held in April 2015 an international conference on the subject “Innovative Public Policies”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0726"/>
            <a:ext cx="1955882" cy="382257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267744" y="1251917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INTERNATIONAL CONFERENCE 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2791048"/>
            <a:ext cx="5112568" cy="4526384"/>
          </a:xfrm>
        </p:spPr>
        <p:txBody>
          <a:bodyPr/>
          <a:lstStyle/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Objective: 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 point out successful experiences of public policies in Brazilian cities  and in the world.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2771800" y="218570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INTERNATIONAL CONFERENCE 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0726"/>
            <a:ext cx="1955882" cy="38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2719040"/>
            <a:ext cx="4896470" cy="4670400"/>
          </a:xfrm>
        </p:spPr>
        <p:txBody>
          <a:bodyPr/>
          <a:lstStyle/>
          <a:p>
            <a:pPr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Mayors from several cities were invited to submit concrete experiences of excellence in administration.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2915816" y="204168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INTERNATIONAL CONFERENCE 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0726"/>
            <a:ext cx="1955882" cy="3822570"/>
          </a:xfrm>
          <a:prstGeom prst="rect">
            <a:avLst/>
          </a:prstGeom>
        </p:spPr>
      </p:pic>
      <p:pic>
        <p:nvPicPr>
          <p:cNvPr id="12" name="Imagem 11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2843808" y="1340768"/>
            <a:ext cx="5544542" cy="844716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INTERNATIONAL CONFERENCE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92896"/>
            <a:ext cx="5039972" cy="378145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FOUNDING GUIDELINES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Learn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successful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experiences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Innovate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dare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proposals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form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activities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7" descr="cidadessustentaveis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628" y="3556068"/>
            <a:ext cx="3441564" cy="2753252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2627858" y="1360148"/>
            <a:ext cx="5688558" cy="700700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INTERNATIONAL CONFERENCE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80"/>
            <a:ext cx="5186969" cy="38917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1166924"/>
            <a:ext cx="7531127" cy="5286412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BRAZILIAN SOCIAL NETWORK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Brazilian Social Network for Fairer, Democratic and Sustainable Cities was founded on July 8, 2008 in Belo Horizonte. 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network is formed by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non partisan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inter-religious organizations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Objective: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exchange of information and knowledge to support and strengthen each local experience.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logotipo-rede-brasileira-CMYK-16x7c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768220"/>
            <a:ext cx="2873884" cy="12206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20688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928671"/>
            <a:ext cx="7531127" cy="5286412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BRAZILIAN SOCIAL NETWORK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They are part of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movements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initiatives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aiming at promoting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life quality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 the cities, involving the society and committing governments to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fair and sustainable development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rede-brasileira-CMYK-16x7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68220"/>
            <a:ext cx="2873884" cy="122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928671"/>
            <a:ext cx="7531127" cy="5286412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LATIN AMERICAN NETWORK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Latin American Network for Fair, Democratic and Sustainable Cities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was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created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2008.</a:t>
            </a:r>
          </a:p>
        </p:txBody>
      </p:sp>
      <p:pic>
        <p:nvPicPr>
          <p:cNvPr id="8" name="Imagem 7" descr="red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832393"/>
            <a:ext cx="3500462" cy="9404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570332" y="702816"/>
            <a:ext cx="7818092" cy="5606504"/>
          </a:xfrm>
        </p:spPr>
        <p:txBody>
          <a:bodyPr/>
          <a:lstStyle/>
          <a:p>
            <a:pPr algn="r"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	PEC (Proposal of Amendment to </a:t>
            </a:r>
          </a:p>
          <a:p>
            <a:pPr algn="r"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the Constitution) of the Targets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Rede Nossa São Paulo </a:t>
            </a: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ubmitted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PEC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which claims that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Target Plan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is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adopted by all the mayors, the 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Governors and the president of the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Republic, on a mandatory basis, 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provided for in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Constitution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Folhet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0481" y="1916832"/>
            <a:ext cx="2943927" cy="41764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70530"/>
          </a:xfrm>
        </p:spPr>
        <p:txBody>
          <a:bodyPr/>
          <a:lstStyle/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More information may be found on the websites of </a:t>
            </a:r>
          </a:p>
          <a:p>
            <a:pPr>
              <a:buNone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Rede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Nossa São Paulo:   </a:t>
            </a: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http://www.nossasaopaulo.org.br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 Cities Program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 smtClean="0">
                <a:latin typeface="Calibri" pitchFamily="34" charset="0"/>
                <a:cs typeface="Calibri" pitchFamily="34" charset="0"/>
                <a:hlinkClick r:id="rId3"/>
              </a:rPr>
              <a:t>http://www.cidadessustentaveis.org.br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938790"/>
            <a:ext cx="6953996" cy="5370530"/>
          </a:xfrm>
        </p:spPr>
        <p:txBody>
          <a:bodyPr/>
          <a:lstStyle/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On the website Rede Nossa São Paulo it is also possible to find documents, presentations and videos with the history of Rede Nossa São Paulo. </a:t>
            </a: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All the assets of Rede Nossa São Paulo, including a magnificent image bank of the actions and activities of the network, is being organized for the availability of the public.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07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70530"/>
          </a:xfrm>
        </p:spPr>
        <p:txBody>
          <a:bodyPr/>
          <a:lstStyle/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 algn="ctr"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MANY THANKS!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FOUNDING GUIDELINES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Gather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capacity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innovate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quality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Produce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knowledge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information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new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information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tecnologies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in favor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cause.</a:t>
            </a: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           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(...)</a:t>
            </a: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isdh´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6450" y="3674729"/>
            <a:ext cx="3343742" cy="2562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FOUNDING GUIDELINES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citizenship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education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mobilization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influence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administrators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policies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5" descr="b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9458" y="4214818"/>
            <a:ext cx="3214710" cy="194722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MAIN CONCEPT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Make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use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knowledge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power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from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several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actors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Strenghten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actors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network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as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not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growing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institutional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structure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Horizontal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strengthening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several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areas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Plural civil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well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organized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strengthened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working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communicating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network.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0872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ADMINISTRATIVE STRUCTURE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Legal </a:t>
            </a:r>
            <a:r>
              <a:rPr lang="pt-BR" sz="2400" b="1" dirty="0" err="1" smtClean="0">
                <a:latin typeface="Calibri" pitchFamily="34" charset="0"/>
              </a:rPr>
              <a:t>entity</a:t>
            </a:r>
            <a:r>
              <a:rPr lang="pt-BR" sz="2400" b="1" dirty="0" smtClean="0">
                <a:latin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</a:rPr>
              <a:t>Executive</a:t>
            </a:r>
            <a:r>
              <a:rPr lang="pt-BR" sz="2400" b="1" dirty="0" smtClean="0">
                <a:latin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</a:rPr>
              <a:t>Secretariat</a:t>
            </a:r>
            <a:r>
              <a:rPr lang="pt-BR" sz="2400" b="1" dirty="0" smtClean="0">
                <a:latin typeface="Calibri" pitchFamily="34" charset="0"/>
              </a:rPr>
              <a:t>: </a:t>
            </a:r>
          </a:p>
          <a:p>
            <a:pPr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Instituto São Paulo Sustentável</a:t>
            </a:r>
            <a:endParaRPr lang="pt-BR" sz="2400" b="1" dirty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22991283"/>
              </p:ext>
            </p:extLst>
          </p:nvPr>
        </p:nvGraphicFramePr>
        <p:xfrm>
          <a:off x="1475656" y="1928802"/>
          <a:ext cx="6811120" cy="344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32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ADMINISTRATIVE STRUCTURE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Executive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Secretariat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network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animator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Takes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operationalization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communication,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themes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required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supporting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collegiate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body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Work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Groups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WGs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Supporting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Collegiate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Body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convenes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monthly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more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strategic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themes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Responsible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general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coordination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Composed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persons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organizations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first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steps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network: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conception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organization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foundation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2643206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was born from a deception with the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debates and proposals submitted in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2006 ele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ct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desenvolvimen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4214818"/>
            <a:ext cx="3363301" cy="205079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1538" y="3643314"/>
            <a:ext cx="6572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from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need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build a country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based on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 development 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guidelines.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42928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ADMINISTRATIVE STRUCTURE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Work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Groups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WGs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themes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broad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autonomy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freedom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regarding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staff and agenda.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Join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efforts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accelerate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conquests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Contribute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make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progresses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proposals and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social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control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Inter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Group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Work: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Enables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greater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level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interaction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among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participants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Network.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Several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times, participates in meetings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Supporting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Collegiate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Body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provide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it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information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428728" y="2071678"/>
            <a:ext cx="6429420" cy="31432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714356"/>
            <a:ext cx="7704856" cy="5594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</p:nvPr>
        </p:nvGraphicFramePr>
        <p:xfrm>
          <a:off x="714348" y="1916832"/>
          <a:ext cx="764386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031714" y="857232"/>
            <a:ext cx="550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activities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Rede Nossa São Paulo 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are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based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4 great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foundations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142984"/>
            <a:ext cx="7643866" cy="5441969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algn="ctr">
              <a:buNone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	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is a total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APARTISAN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initiative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does not accept resources from public sources.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 descr="bem-est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3857628"/>
            <a:ext cx="4286280" cy="2428892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algn="ctr">
              <a:buNone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financing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through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Brazilian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international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private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companies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foundations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pt-BR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3929058" y="4071942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resources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also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derives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from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voluntary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work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organizations’ 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pro bono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work.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imagemCOL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861048"/>
            <a:ext cx="2279726" cy="2279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14356"/>
            <a:ext cx="7643866" cy="5656283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marL="216000" algn="ctr">
              <a:spcBef>
                <a:spcPts val="0"/>
              </a:spcBef>
              <a:buNone/>
            </a:pPr>
            <a:endParaRPr lang="pt-BR" sz="4000" b="1" dirty="0" smtClean="0">
              <a:latin typeface="Cambria" pitchFamily="18" charset="0"/>
              <a:cs typeface="Calibri" pitchFamily="34" charset="0"/>
            </a:endParaRP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Get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know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some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our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actions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: </a:t>
            </a:r>
            <a:endParaRPr lang="pt-BR" sz="4000" b="1" dirty="0" smtClean="0">
              <a:latin typeface="Calibri" pitchFamily="34" charset="0"/>
            </a:endParaRPr>
          </a:p>
        </p:txBody>
      </p:sp>
      <p:pic>
        <p:nvPicPr>
          <p:cNvPr id="11" name="Imagem 10" descr="parcer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500438"/>
            <a:ext cx="3143087" cy="26798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26822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cap="all" dirty="0" smtClean="0">
                <a:latin typeface="Calibri" pitchFamily="34" charset="0"/>
                <a:cs typeface="Calibri" pitchFamily="34" charset="0"/>
              </a:rPr>
              <a:t>World free-day car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Network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since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2007 in World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Free-Day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Car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calls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attention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traffic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problems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challenges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great cities;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Contributes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proposals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	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alternatives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urban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 descr="IMG_9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4089999"/>
            <a:ext cx="3288074" cy="21473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4814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cap="all" dirty="0" smtClean="0">
                <a:latin typeface="Calibri" pitchFamily="34" charset="0"/>
                <a:cs typeface="Calibri" pitchFamily="34" charset="0"/>
              </a:rPr>
              <a:t>World free-day car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better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Less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transit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pollution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respect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pedestrians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cyclists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better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life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quality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initiative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cooperates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discussion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about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concept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serving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as entrance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door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themes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as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inequality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urban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planning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ealth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environment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among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others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cap="all" dirty="0" smtClean="0">
                <a:latin typeface="Calibri" pitchFamily="34" charset="0"/>
                <a:cs typeface="Calibri" pitchFamily="34" charset="0"/>
              </a:rPr>
              <a:t>World free-day car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Encouraged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involvement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civil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society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city’s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problems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Served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present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 descr="IMG_9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7716" y="3861048"/>
            <a:ext cx="3524257" cy="23511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857232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cap="all" dirty="0" smtClean="0">
                <a:latin typeface="Calibri" pitchFamily="34" charset="0"/>
                <a:cs typeface="Calibri" pitchFamily="34" charset="0"/>
              </a:rPr>
              <a:t>“VAGA VIVA” – </a:t>
            </a:r>
          </a:p>
          <a:p>
            <a:pPr algn="r">
              <a:buFontTx/>
              <a:buNone/>
            </a:pPr>
            <a:r>
              <a:rPr lang="en-US" sz="2800" b="1" cap="all" dirty="0" smtClean="0">
                <a:latin typeface="Calibri" pitchFamily="34" charset="0"/>
                <a:cs typeface="Calibri" pitchFamily="34" charset="0"/>
              </a:rPr>
              <a:t>The Living Car Space</a:t>
            </a:r>
            <a:r>
              <a:rPr lang="en-US" sz="2800" cap="all" dirty="0" smtClean="0"/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Occupations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parking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places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streets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Seek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humanization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space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7" name="Imagem 6" descr="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977001"/>
            <a:ext cx="2952328" cy="221424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cap="all" dirty="0" smtClean="0">
                <a:latin typeface="Calibri" pitchFamily="34" charset="0"/>
                <a:cs typeface="Calibri" pitchFamily="34" charset="0"/>
              </a:rPr>
              <a:t>The Living Car Space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 typeface="Wingdings" panose="05000000000000000000" pitchFamily="2" charset="2"/>
              <a:buChar char="§"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initiative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Vaga Viva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generated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current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legislation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parklets</a:t>
            </a:r>
            <a:r>
              <a:rPr lang="pt-BR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São Paulo –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temporary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urban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intervention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which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discusses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space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use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democratically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 descr="Parklet_2etapa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8992" y="3789040"/>
            <a:ext cx="3217184" cy="24128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from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group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persos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united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to work for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common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welfare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showing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life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conditions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even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greatest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metropolis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South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America: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Nossa São Paulo.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centros_urbanos_2-450x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3929066"/>
            <a:ext cx="4286250" cy="2105025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err="1" smtClean="0">
                <a:latin typeface="Calibri" pitchFamily="34" charset="0"/>
              </a:rPr>
              <a:t>IBOPE’s</a:t>
            </a:r>
            <a:r>
              <a:rPr lang="pt-BR" sz="2800" b="1" dirty="0" smtClean="0">
                <a:latin typeface="Calibri" pitchFamily="34" charset="0"/>
              </a:rPr>
              <a:t> RESEARCH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Every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year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World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Free-Day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Ibope’s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research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launched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conditions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Paulo.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01376"/>
            <a:ext cx="3592332" cy="27639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6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err="1" smtClean="0">
                <a:latin typeface="Calibri" pitchFamily="34" charset="0"/>
              </a:rPr>
              <a:t>IBOPE’s</a:t>
            </a:r>
            <a:r>
              <a:rPr lang="pt-BR" sz="2800" b="1" dirty="0" smtClean="0">
                <a:latin typeface="Calibri" pitchFamily="34" charset="0"/>
              </a:rPr>
              <a:t> RESEARCH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research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shows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about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population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lives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feels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issue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daily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time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traffic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opinion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Bycicle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Lanes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the transport</a:t>
            </a:r>
            <a:r>
              <a:rPr lang="en-US" sz="2400" dirty="0" smtClean="0"/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used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working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etc.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research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also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serves as a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manner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government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following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based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which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it is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possible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notice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if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traffic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 status 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is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improving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or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not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  <a:endParaRPr lang="pt-BR" sz="2400" dirty="0">
              <a:latin typeface="Calibri" panose="020F0502020204030204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4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err="1" smtClean="0">
                <a:latin typeface="Calibri" pitchFamily="34" charset="0"/>
              </a:rPr>
              <a:t>IBOPE’s</a:t>
            </a:r>
            <a:r>
              <a:rPr lang="pt-BR" sz="2800" b="1" dirty="0" smtClean="0">
                <a:latin typeface="Calibri" pitchFamily="34" charset="0"/>
              </a:rPr>
              <a:t> RESEARCH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587231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err="1" smtClean="0">
                <a:latin typeface="Calibri" pitchFamily="34" charset="0"/>
              </a:rPr>
              <a:t>IBOPE’s</a:t>
            </a:r>
            <a:r>
              <a:rPr lang="pt-BR" sz="2800" b="1" dirty="0" smtClean="0">
                <a:latin typeface="Calibri" pitchFamily="34" charset="0"/>
              </a:rPr>
              <a:t> RESEARCH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290093"/>
            <a:ext cx="5278152" cy="39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err="1" smtClean="0">
                <a:latin typeface="Calibri" pitchFamily="34" charset="0"/>
              </a:rPr>
              <a:t>IBOPE’s</a:t>
            </a:r>
            <a:r>
              <a:rPr lang="pt-BR" sz="2800" b="1" dirty="0" smtClean="0">
                <a:latin typeface="Calibri" pitchFamily="34" charset="0"/>
              </a:rPr>
              <a:t> RESEARCH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04864"/>
            <a:ext cx="5230521" cy="39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err="1" smtClean="0">
                <a:latin typeface="Calibri" pitchFamily="34" charset="0"/>
              </a:rPr>
              <a:t>IBOPE’s</a:t>
            </a:r>
            <a:r>
              <a:rPr lang="pt-BR" sz="2800" b="1" dirty="0" smtClean="0">
                <a:latin typeface="Calibri" pitchFamily="34" charset="0"/>
              </a:rPr>
              <a:t> RESEARCH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190" y="2169569"/>
            <a:ext cx="5468114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90872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MOBILITY PLAN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2010, Rede Nossa São Paulo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together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several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seminars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theme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“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”.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Objective: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construct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agenda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involving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civil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power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approaching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challenges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Paulo.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Method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based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evaluation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technical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relation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between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transport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health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proposals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connected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local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budgets.  </a:t>
            </a: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MOBILITY PLAN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Proposal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encouraging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creation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Municipal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Plan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Paulo. </a:t>
            </a:r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</p:txBody>
      </p:sp>
      <p:pic>
        <p:nvPicPr>
          <p:cNvPr id="7" name="Imagem 6" descr="Ze-Carlos-Barretta_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284984"/>
            <a:ext cx="4359404" cy="28908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MOBILITY PLAN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Priorizing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pedestrian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public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transportation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construction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bicycle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lanes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pt-BR" b="1" dirty="0" smtClean="0">
              <a:latin typeface="Calibri" panose="020F0502020204030204" pitchFamily="34" charset="0"/>
            </a:endParaRPr>
          </a:p>
        </p:txBody>
      </p:sp>
      <p:pic>
        <p:nvPicPr>
          <p:cNvPr id="6" name="Imagem 5" descr="IMG_9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394294"/>
            <a:ext cx="4156514" cy="27710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MOBILITY PLAN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Plan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developed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by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Rede Nossa São Paulo,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inspired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changes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that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are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being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promoted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in São Paulo. </a:t>
            </a: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</p:txBody>
      </p:sp>
      <p:pic>
        <p:nvPicPr>
          <p:cNvPr id="7" name="Imagem 6" descr="3969912627_0bdc3a0652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5480" y="3475264"/>
            <a:ext cx="3586720" cy="26900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Objective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Rede Nossa São Paulo was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built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social and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political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force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could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created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enable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improvements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cities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pt-BR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3861048"/>
            <a:ext cx="7236296" cy="1962386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74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MOBILITY PLAN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City Hall </a:t>
            </a:r>
            <a:r>
              <a:rPr lang="pt-BR" sz="2400" dirty="0" err="1" smtClean="0">
                <a:latin typeface="Calibri" panose="020F0502020204030204" pitchFamily="34" charset="0"/>
              </a:rPr>
              <a:t>started</a:t>
            </a:r>
            <a:r>
              <a:rPr lang="pt-BR" sz="2400" dirty="0" smtClean="0">
                <a:latin typeface="Calibri" panose="020F0502020204030204" pitchFamily="34" charset="0"/>
              </a:rPr>
              <a:t> to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prioritize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public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transportation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construction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bicycle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paths and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bicycle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lanes</a:t>
            </a: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</p:txBody>
      </p:sp>
      <p:pic>
        <p:nvPicPr>
          <p:cNvPr id="6" name="Imagem 5" descr="14760709221_8ef58a94dd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9728" y="3506500"/>
            <a:ext cx="4088496" cy="26766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28671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THE DIESEL BATTLE  - </a:t>
            </a:r>
          </a:p>
          <a:p>
            <a:pPr algn="r"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Cleaner Diesel Oil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b="1" dirty="0" smtClean="0"/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adhered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fight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resolution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 315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2002: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resolution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National Environmental Council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(CONAMA)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determines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obligation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sell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endParaRPr lang="pt-BR" sz="2400" dirty="0" smtClean="0"/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</a:rPr>
              <a:t>	Diesel 10 times </a:t>
            </a:r>
            <a:r>
              <a:rPr lang="pt-BR" sz="2400" b="1" dirty="0" err="1" smtClean="0">
                <a:latin typeface="Calibri" pitchFamily="34" charset="0"/>
              </a:rPr>
              <a:t>cleaner</a:t>
            </a:r>
            <a:r>
              <a:rPr lang="pt-BR" sz="2400" b="1" dirty="0" smtClean="0">
                <a:latin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</a:rPr>
              <a:t>less</a:t>
            </a:r>
            <a:r>
              <a:rPr lang="pt-BR" sz="2400" b="1" dirty="0" smtClean="0">
                <a:latin typeface="Calibri" pitchFamily="34" charset="0"/>
              </a:rPr>
              <a:t> </a:t>
            </a: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</a:rPr>
              <a:t>	</a:t>
            </a:r>
            <a:r>
              <a:rPr lang="pt-BR" sz="2400" b="1" dirty="0" err="1" smtClean="0">
                <a:latin typeface="Calibri" pitchFamily="34" charset="0"/>
              </a:rPr>
              <a:t>pollutant</a:t>
            </a:r>
            <a:r>
              <a:rPr lang="pt-BR" sz="2400" b="1" dirty="0" smtClean="0">
                <a:latin typeface="Calibri" pitchFamily="34" charset="0"/>
              </a:rPr>
              <a:t> </a:t>
            </a:r>
          </a:p>
          <a:p>
            <a:endParaRPr lang="pt-BR" sz="2800" dirty="0" smtClean="0"/>
          </a:p>
        </p:txBody>
      </p:sp>
      <p:pic>
        <p:nvPicPr>
          <p:cNvPr id="6" name="Imagem 5" descr="sel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717032"/>
            <a:ext cx="2500330" cy="250033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28671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THE DIESEL BATTLE  - </a:t>
            </a:r>
          </a:p>
          <a:p>
            <a:pPr algn="r"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Cleaner Diesel Oil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b="1" dirty="0" smtClean="0"/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sulphur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a highly carcinogenic substance, is responsible for the death of three thousand people per year only in the Capital City of the State of São Paulo.</a:t>
            </a:r>
          </a:p>
          <a:p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Conama’s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resolution claimed a                                      significant reduction of this                                              substance, which was ignored for                                                  five years by the main  persons in                                          charge. 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800" dirty="0" smtClean="0"/>
          </a:p>
        </p:txBody>
      </p:sp>
      <p:pic>
        <p:nvPicPr>
          <p:cNvPr id="7" name="Imagem 6" descr="CC- Flicker-MiltonJung-0512201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5" y="4059068"/>
            <a:ext cx="2825507" cy="21191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28671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THE DIESEL BATTLE  - </a:t>
            </a:r>
          </a:p>
          <a:p>
            <a:pPr algn="r"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Cleaner Diesel Oil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b="1" dirty="0" smtClean="0"/>
          </a:p>
          <a:p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resolution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started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fulfilled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Petrobras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automotive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industry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after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intense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mobilization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</a:t>
            </a: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sel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3573016"/>
            <a:ext cx="2662254" cy="26622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  </a:t>
            </a:r>
          </a:p>
          <a:p>
            <a:pPr algn="r">
              <a:buNone/>
            </a:pPr>
            <a:r>
              <a:rPr lang="pt-BR" sz="2800" dirty="0" smtClean="0">
                <a:latin typeface="Calibri" pitchFamily="34" charset="0"/>
                <a:sym typeface="Wingdings" pitchFamily="2" charset="2"/>
              </a:rPr>
              <a:t>[</a:t>
            </a:r>
            <a:r>
              <a:rPr lang="pt-BR" sz="2800" dirty="0" err="1" smtClean="0">
                <a:latin typeface="Calibri" pitchFamily="34" charset="0"/>
                <a:sym typeface="Wingdings" pitchFamily="2" charset="2"/>
              </a:rPr>
              <a:t>Reference</a:t>
            </a:r>
            <a:r>
              <a:rPr lang="pt-BR" sz="2800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Indicators for </a:t>
            </a:r>
          </a:p>
          <a:p>
            <a:pPr algn="r"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Municipality Welfare]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>
              <a:latin typeface="Cambria" pitchFamily="18" charset="0"/>
            </a:endParaRPr>
          </a:p>
          <a:p>
            <a:endParaRPr lang="pt-BR" sz="2400" b="1" dirty="0" smtClean="0"/>
          </a:p>
          <a:p>
            <a:pPr marL="0" indent="0"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anose="020F0502020204030204" pitchFamily="34" charset="0"/>
              </a:rPr>
              <a:t>Research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monitoring</a:t>
            </a:r>
            <a:r>
              <a:rPr lang="pt-BR" sz="2400" dirty="0" smtClean="0">
                <a:latin typeface="Calibri" panose="020F0502020204030204" pitchFamily="34" charset="0"/>
              </a:rPr>
              <a:t> 169 </a:t>
            </a:r>
            <a:r>
              <a:rPr lang="pt-BR" sz="2400" b="1" dirty="0" err="1" smtClean="0">
                <a:latin typeface="Calibri" panose="020F0502020204030204" pitchFamily="34" charset="0"/>
              </a:rPr>
              <a:t>indicators</a:t>
            </a:r>
            <a:r>
              <a:rPr lang="pt-BR" sz="2400" dirty="0">
                <a:latin typeface="Calibri" panose="020F0502020204030204" pitchFamily="34" charset="0"/>
              </a:rPr>
              <a:t>, </a:t>
            </a:r>
            <a:r>
              <a:rPr lang="pt-BR" sz="2400" dirty="0" smtClean="0">
                <a:latin typeface="Calibri" panose="020F0502020204030204" pitchFamily="34" charset="0"/>
              </a:rPr>
              <a:t>in </a:t>
            </a:r>
            <a:r>
              <a:rPr lang="pt-BR" sz="2400" dirty="0">
                <a:latin typeface="Calibri" panose="020F0502020204030204" pitchFamily="34" charset="0"/>
              </a:rPr>
              <a:t>25 </a:t>
            </a:r>
            <a:r>
              <a:rPr lang="pt-BR" sz="2400" dirty="0" err="1" smtClean="0">
                <a:latin typeface="Calibri" panose="020F0502020204030204" pitchFamily="34" charset="0"/>
              </a:rPr>
              <a:t>areas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related</a:t>
            </a:r>
            <a:r>
              <a:rPr lang="pt-BR" sz="2400" dirty="0" smtClean="0">
                <a:latin typeface="Calibri" panose="020F0502020204030204" pitchFamily="34" charset="0"/>
              </a:rPr>
              <a:t> to </a:t>
            </a:r>
            <a:r>
              <a:rPr lang="pt-BR" sz="2400" b="1" dirty="0" err="1" smtClean="0">
                <a:latin typeface="Calibri" panose="020F0502020204030204" pitchFamily="34" charset="0"/>
              </a:rPr>
              <a:t>life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quality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in </a:t>
            </a:r>
            <a:r>
              <a:rPr lang="pt-BR" sz="2400" dirty="0">
                <a:latin typeface="Calibri" panose="020F0502020204030204" pitchFamily="34" charset="0"/>
              </a:rPr>
              <a:t>São Paulo. </a:t>
            </a: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39360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>
                <a:latin typeface="Calibri" pitchFamily="34" charset="0"/>
              </a:rPr>
              <a:t>IRBEM</a:t>
            </a:r>
            <a:r>
              <a:rPr lang="pt-BR" sz="2800" b="1" dirty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>
              <a:latin typeface="Cambria" pitchFamily="18" charset="0"/>
            </a:endParaRPr>
          </a:p>
          <a:p>
            <a:endParaRPr lang="pt-BR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As it </a:t>
            </a:r>
            <a:r>
              <a:rPr lang="pt-BR" sz="2400" dirty="0" err="1" smtClean="0">
                <a:latin typeface="Calibri" panose="020F0502020204030204" pitchFamily="34" charset="0"/>
              </a:rPr>
              <a:t>was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built</a:t>
            </a:r>
            <a:r>
              <a:rPr lang="pt-BR" sz="2400" dirty="0" smtClean="0">
                <a:latin typeface="Calibri" panose="020F0502020204030204" pitchFamily="34" charset="0"/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Work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groups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selected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several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items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in 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25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areas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related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quality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life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  <a:endParaRPr lang="pt-BR" sz="2400" dirty="0">
              <a:latin typeface="Calibri" panose="020F0502020204030204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population was asked in a public consultation what are the most important ones in each area.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Thus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169 </a:t>
            </a:r>
            <a:r>
              <a:rPr lang="pt-BR" sz="2400" b="1" dirty="0" err="1" smtClean="0">
                <a:latin typeface="Calibri" panose="020F0502020204030204" pitchFamily="34" charset="0"/>
                <a:cs typeface="Calibri" pitchFamily="34" charset="0"/>
              </a:rPr>
              <a:t>indicators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were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  <a:cs typeface="Calibri" pitchFamily="34" charset="0"/>
              </a:rPr>
              <a:t>selected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  <a:endParaRPr lang="pt-BR" sz="2400" dirty="0">
              <a:latin typeface="Calibri" panose="020F0502020204030204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 </a:t>
            </a: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60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>
                <a:latin typeface="Calibri" pitchFamily="34" charset="0"/>
              </a:rPr>
              <a:t>IRBEM</a:t>
            </a:r>
            <a:r>
              <a:rPr lang="pt-BR" sz="2800" b="1" dirty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>
              <a:latin typeface="Cambria" pitchFamily="18" charset="0"/>
            </a:endParaRPr>
          </a:p>
          <a:p>
            <a:endParaRPr lang="pt-BR" sz="2400" b="1" dirty="0" smtClean="0"/>
          </a:p>
          <a:p>
            <a:pPr marL="0" indent="0">
              <a:buNone/>
            </a:pPr>
            <a:endParaRPr lang="pt-BR" sz="2400" b="1" dirty="0" smtClean="0"/>
          </a:p>
          <a:p>
            <a:pPr marL="0" indent="0"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Every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year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Ibope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analyzes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population’s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satisfaction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level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items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chosen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consultation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as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most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important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for its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welfare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13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22739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anose="020F0502020204030204" pitchFamily="34" charset="0"/>
              </a:rPr>
              <a:t>IRBEM</a:t>
            </a:r>
            <a:r>
              <a:rPr lang="pt-BR" sz="2400" dirty="0" err="1" smtClean="0">
                <a:latin typeface="Calibri" panose="020F0502020204030204" pitchFamily="34" charset="0"/>
              </a:rPr>
              <a:t>’s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research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furnishes</a:t>
            </a:r>
            <a:r>
              <a:rPr lang="pt-BR" sz="2400" dirty="0" smtClean="0">
                <a:latin typeface="Calibri" panose="020F0502020204030204" pitchFamily="34" charset="0"/>
              </a:rPr>
              <a:t> real </a:t>
            </a:r>
            <a:r>
              <a:rPr lang="pt-BR" sz="2400" b="1" dirty="0" smtClean="0">
                <a:latin typeface="Calibri" panose="020F0502020204030204" pitchFamily="34" charset="0"/>
              </a:rPr>
              <a:t>data and </a:t>
            </a:r>
            <a:r>
              <a:rPr lang="pt-BR" sz="2400" b="1" dirty="0" err="1" smtClean="0">
                <a:latin typeface="Calibri" panose="020F0502020204030204" pitchFamily="34" charset="0"/>
              </a:rPr>
              <a:t>indicators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on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city </a:t>
            </a:r>
            <a:r>
              <a:rPr lang="pt-BR" sz="2400" dirty="0" err="1" smtClean="0">
                <a:latin typeface="Calibri" panose="020F0502020204030204" pitchFamily="34" charset="0"/>
              </a:rPr>
              <a:t>of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b="1" dirty="0" smtClean="0">
                <a:latin typeface="Calibri" panose="020F0502020204030204" pitchFamily="34" charset="0"/>
              </a:rPr>
              <a:t>São Paulo</a:t>
            </a:r>
            <a:r>
              <a:rPr lang="pt-BR" sz="2400" dirty="0" smtClean="0">
                <a:latin typeface="Calibri" panose="020F0502020204030204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anose="020F0502020204030204" pitchFamily="34" charset="0"/>
              </a:rPr>
              <a:t>Thus</a:t>
            </a:r>
            <a:r>
              <a:rPr lang="pt-BR" sz="2400" dirty="0" smtClean="0">
                <a:latin typeface="Calibri" panose="020F0502020204030204" pitchFamily="34" charset="0"/>
              </a:rPr>
              <a:t>, </a:t>
            </a:r>
            <a:r>
              <a:rPr lang="pt-BR" sz="2400" dirty="0" err="1" smtClean="0">
                <a:latin typeface="Calibri" panose="020F0502020204030204" pitchFamily="34" charset="0"/>
              </a:rPr>
              <a:t>based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on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such</a:t>
            </a:r>
            <a:r>
              <a:rPr lang="pt-BR" sz="2400" dirty="0" smtClean="0">
                <a:latin typeface="Calibri" panose="020F0502020204030204" pitchFamily="34" charset="0"/>
              </a:rPr>
              <a:t> data and </a:t>
            </a:r>
            <a:r>
              <a:rPr lang="pt-BR" sz="2400" dirty="0" err="1" smtClean="0">
                <a:latin typeface="Calibri" panose="020F0502020204030204" pitchFamily="34" charset="0"/>
              </a:rPr>
              <a:t>indicators</a:t>
            </a:r>
            <a:r>
              <a:rPr lang="pt-BR" sz="2400" dirty="0" smtClean="0">
                <a:latin typeface="Calibri" panose="020F0502020204030204" pitchFamily="34" charset="0"/>
              </a:rPr>
              <a:t>,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population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may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make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requirements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from</a:t>
            </a:r>
            <a:r>
              <a:rPr lang="pt-BR" sz="2400" dirty="0" smtClean="0">
                <a:latin typeface="Calibri" panose="020F0502020204030204" pitchFamily="34" charset="0"/>
              </a:rPr>
              <a:t> its </a:t>
            </a:r>
            <a:r>
              <a:rPr lang="pt-BR" sz="2400" dirty="0" err="1" smtClean="0">
                <a:latin typeface="Calibri" panose="020F0502020204030204" pitchFamily="34" charset="0"/>
              </a:rPr>
              <a:t>administrators</a:t>
            </a:r>
            <a:r>
              <a:rPr lang="pt-BR" sz="2400" dirty="0" smtClean="0">
                <a:latin typeface="Calibri" panose="020F0502020204030204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And,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b="1" dirty="0" err="1" smtClean="0">
                <a:latin typeface="Calibri" panose="020F0502020204030204" pitchFamily="34" charset="0"/>
              </a:rPr>
              <a:t>companies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and </a:t>
            </a:r>
            <a:r>
              <a:rPr lang="pt-BR" sz="2400" dirty="0" err="1" smtClean="0">
                <a:latin typeface="Calibri" panose="020F0502020204030204" pitchFamily="34" charset="0"/>
              </a:rPr>
              <a:t>organizations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from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the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b="1" dirty="0" smtClean="0">
                <a:latin typeface="Calibri" panose="020F0502020204030204" pitchFamily="34" charset="0"/>
              </a:rPr>
              <a:t>civil </a:t>
            </a:r>
            <a:r>
              <a:rPr lang="pt-BR" sz="2400" b="1" dirty="0" err="1" smtClean="0">
                <a:latin typeface="Calibri" panose="020F0502020204030204" pitchFamily="34" charset="0"/>
              </a:rPr>
              <a:t>society</a:t>
            </a:r>
            <a:r>
              <a:rPr lang="pt-BR" sz="2400" b="1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may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suggest</a:t>
            </a:r>
            <a:r>
              <a:rPr lang="pt-BR" sz="2400" dirty="0" smtClean="0">
                <a:latin typeface="Calibri" panose="020F0502020204030204" pitchFamily="34" charset="0"/>
              </a:rPr>
              <a:t> and </a:t>
            </a:r>
            <a:r>
              <a:rPr lang="pt-BR" sz="2400" dirty="0" err="1" smtClean="0">
                <a:latin typeface="Calibri" panose="020F0502020204030204" pitchFamily="34" charset="0"/>
              </a:rPr>
              <a:t>propel</a:t>
            </a:r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 smtClean="0">
                <a:latin typeface="Calibri" panose="020F0502020204030204" pitchFamily="34" charset="0"/>
              </a:rPr>
              <a:t>changes</a:t>
            </a:r>
            <a:r>
              <a:rPr lang="pt-BR" sz="2400" dirty="0" smtClean="0">
                <a:latin typeface="Calibri" panose="020F0502020204030204" pitchFamily="34" charset="0"/>
              </a:rPr>
              <a:t>.</a:t>
            </a: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878857"/>
            <a:ext cx="6939651" cy="12144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IRBEM’s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research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furnishes a deep diagnosis of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São Paulo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contributes to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know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understand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the issues that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population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considered important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39360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IRBEM’s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objective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is to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provide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maximum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transparence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disclosure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all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possible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data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city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know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whether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life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quality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worsening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where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should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928670"/>
            <a:ext cx="770478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r>
              <a:rPr lang="pt-BR" sz="2400" dirty="0" smtClean="0"/>
              <a:t>	</a:t>
            </a:r>
            <a:r>
              <a:rPr lang="pt-BR" sz="2400" dirty="0" smtClean="0">
                <a:latin typeface="Calibri" pitchFamily="34" charset="0"/>
              </a:rPr>
              <a:t>Rede Nossa São Paulo was </a:t>
            </a:r>
            <a:r>
              <a:rPr lang="pt-BR" sz="2400" dirty="0" err="1" smtClean="0">
                <a:latin typeface="Calibri" pitchFamily="34" charset="0"/>
              </a:rPr>
              <a:t>born</a:t>
            </a:r>
            <a:r>
              <a:rPr lang="pt-BR" sz="2400" dirty="0" smtClean="0">
                <a:latin typeface="Calibri" pitchFamily="34" charset="0"/>
              </a:rPr>
              <a:t> to:</a:t>
            </a:r>
          </a:p>
          <a:p>
            <a:pPr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social justice;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help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governments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 work;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improve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political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system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services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performed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contribute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life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quality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Brazilian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cities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where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about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85%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population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lives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ob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107087"/>
            <a:ext cx="7001853" cy="40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02568"/>
            <a:ext cx="7056784" cy="40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ob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4637" y="2276872"/>
            <a:ext cx="6963747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o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892" y="2116614"/>
            <a:ext cx="6868484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INEQUALITY MAP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None/>
            </a:pPr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Inequality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Map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was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another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important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tool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developed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</a:rPr>
              <a:t> Rede Nossa São Paulo.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It </a:t>
            </a:r>
            <a:r>
              <a:rPr lang="pt-BR" sz="2400" dirty="0" err="1" smtClean="0">
                <a:latin typeface="Calibri" pitchFamily="34" charset="0"/>
              </a:rPr>
              <a:t>indicates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inequality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level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between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richest</a:t>
            </a:r>
            <a:r>
              <a:rPr lang="pt-BR" sz="2400" dirty="0" smtClean="0">
                <a:latin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poorest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regions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city</a:t>
            </a:r>
          </a:p>
          <a:p>
            <a:pPr>
              <a:buNone/>
            </a:pPr>
            <a:endParaRPr lang="pt-BR" sz="2400" b="1" dirty="0" smtClean="0"/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mapa_desigualdad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006" y="2276872"/>
            <a:ext cx="2841890" cy="3961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INEQUALITY MAP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also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indicates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which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sub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districts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(32) and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districts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(96)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indicators are zeroed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that is, where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there are no equipment and public services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considered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important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for life quality.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mapa_desigualdad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006" y="2276872"/>
            <a:ext cx="2841890" cy="3961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INEQUALITY MAP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112430"/>
            <a:ext cx="6336704" cy="41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1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INEQUALITY MAP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32856"/>
            <a:ext cx="6372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INEQUALITY MAP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119254"/>
            <a:ext cx="5992143" cy="41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15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Amendment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Constitution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São Paulo</a:t>
            </a: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daring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initiative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changed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radically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form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administrators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face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administration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city of São Paulo</a:t>
            </a:r>
            <a:r>
              <a:rPr lang="en-US" sz="2400" dirty="0" smtClean="0"/>
              <a:t>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inspired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dozens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Brazilian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Latin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American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cities.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Show 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it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possible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build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fairer cities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socially, environmentally, economically, culturally and politically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country. 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objective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ensure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law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’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commitment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prepare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fulfil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program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administration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require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execution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campaign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promises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400" b="1" dirty="0" smtClean="0">
                <a:sym typeface="Wingdings" pitchFamily="2" charset="2"/>
              </a:rPr>
              <a:t></a:t>
            </a: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Law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submitted in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2007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approved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February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1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8, 2008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in a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historical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session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City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01008"/>
            <a:ext cx="5544616" cy="26224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400" b="1" dirty="0" smtClean="0">
                <a:sym typeface="Wingdings" pitchFamily="2" charset="2"/>
              </a:rPr>
              <a:t></a:t>
            </a: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approval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counted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54 councilors out of the 55 councilors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in the City Council who voted in favor of the Target Law. The City Council was attended by a full plenary.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05985"/>
            <a:ext cx="6876256" cy="24593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6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400" b="1" dirty="0" smtClean="0">
                <a:sym typeface="Wingdings" pitchFamily="2" charset="2"/>
              </a:rPr>
              <a:t></a:t>
            </a: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Law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 more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than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actually, legislation existing in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City’s Organic Law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It is a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change in the organization of the city.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development and the completion of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targets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defined by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municipal administration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may be followed up on the website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Planeja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Sampa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http://planejasampa.prefeitura.sp.gov.br/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).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8072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According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Law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Program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must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Submit the targets for its administration within 90 days as of taking his office, under the penalty of becoming ineligible.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shall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compatible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guidelines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electoral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program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shall contain priorities, strategic actions and indicators.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shall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subject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evelopment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guidelines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                                              (...)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09307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836712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According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Law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Program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must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Establish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quantitative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sector, sub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districts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districts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Discuss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population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hearings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including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sub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districts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Report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semi-annual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basis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38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ctr">
              <a:buNone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Improvements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Law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80075845"/>
              </p:ext>
            </p:extLst>
          </p:nvPr>
        </p:nvGraphicFramePr>
        <p:xfrm>
          <a:off x="827584" y="2636912"/>
          <a:ext cx="3528392" cy="364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32534912"/>
              </p:ext>
            </p:extLst>
          </p:nvPr>
        </p:nvGraphicFramePr>
        <p:xfrm>
          <a:off x="4608004" y="2636912"/>
          <a:ext cx="3636404" cy="364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LAW ON THE TARGET PROGRAM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 algn="ctr">
              <a:buNone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More </a:t>
            </a:r>
            <a:r>
              <a:rPr lang="pt-BR" b="1" dirty="0">
                <a:latin typeface="Calibri" pitchFamily="34" charset="0"/>
                <a:cs typeface="Calibri" pitchFamily="34" charset="0"/>
              </a:rPr>
              <a:t>39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Brazilian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cities</a:t>
            </a:r>
          </a:p>
          <a:p>
            <a:pPr marL="0" indent="0" algn="ctr"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5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Latin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American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cities</a:t>
            </a:r>
            <a:endParaRPr lang="pt-BR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pt-BR" dirty="0" err="1" smtClean="0">
                <a:latin typeface="Calibri" pitchFamily="34" charset="0"/>
                <a:cs typeface="Calibri" pitchFamily="34" charset="0"/>
              </a:rPr>
              <a:t>adopted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Program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9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CITIZEN OBSERVATORY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140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social, environmental,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economic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political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856" y="2416693"/>
            <a:ext cx="7429552" cy="9402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910" y="78579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CITIZEN OBSERVATORY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indicators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are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constantly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updated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valuated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disclosed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to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data are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gathered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municipal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map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geo-referenced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by the city’s districts and Sub districts.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344685"/>
            <a:ext cx="7429552" cy="9402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82806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Hundreds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persons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dozens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organizations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nvolved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engaged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construction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Rede Nossa São Paulo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 </a:t>
            </a: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CITIZEN OBSERVATORY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9958" y="2278561"/>
            <a:ext cx="6106378" cy="3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CITIZEN OBSERVATORY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41852"/>
            <a:ext cx="6048672" cy="39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36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MUNICIPAL COUNCILS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encouraged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creation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municipal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*in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all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32 sub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districts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87413470"/>
              </p:ext>
            </p:extLst>
          </p:nvPr>
        </p:nvGraphicFramePr>
        <p:xfrm>
          <a:off x="1043608" y="3492376"/>
          <a:ext cx="6984776" cy="188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MUNICIPAL COUNCILS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São Paulo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advisory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connected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city’s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mayor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composed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approximately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100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leaderships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assist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Municipal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Participative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(in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32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sub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districts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councilors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elected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population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r">
              <a:buNone/>
            </a:pPr>
            <a:r>
              <a:rPr lang="pt-BR" sz="2400" dirty="0" smtClean="0"/>
              <a:t>(...)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MUNICIPAL COUNCILS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ü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Traffic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Transport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Municipal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 (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CMTT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discusses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mobility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issues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 </a:t>
            </a:r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Planning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Budget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(CPOP)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budget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0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MUNICIPAL COUNCILS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None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promoted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propositional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integrated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planning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monitoring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social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control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MEETING WITH CANDIDATES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Meetings are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held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candidates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offices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increase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society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’s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participation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electoral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process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 its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interest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politics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each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election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proposal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make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candidates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talk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about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their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government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programs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possible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about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developed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elected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MEETING WITH CANDIDATES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It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opportunity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manner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record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commit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candidates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their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promises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electoral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campaigns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Imagem 6" descr="debate partidos políticos - eleições 2008 - fot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4135338"/>
            <a:ext cx="6753225" cy="18859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MEETING WITH CANDIDATES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71610"/>
            <a:ext cx="6107166" cy="40657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9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MEETING WITH CANDIDATES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And,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also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make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think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programs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undertake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publicily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commitment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6" name="Imagem 5" descr="had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099" y="4094858"/>
            <a:ext cx="7143801" cy="17824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10798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Intended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an action reference of civil society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 the search for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equality, respect, fulfillment of targets and life improvement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in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Brazilian cities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trabalho-em-equipe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4643446"/>
            <a:ext cx="1986533" cy="1624005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3752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MEETING WITH CANDIDATES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Meeting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Candidates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tried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solve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greatest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frustrations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Brazilian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electoral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process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leveraged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creation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Rede Nossa São Paulo: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failure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campaign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promises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Brazil.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ser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4357694"/>
            <a:ext cx="6000760" cy="17726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YOU AT THE PARLIAMENT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campaign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“You at the Parliament”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was an initiative held in partnership with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City Council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to invite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society from the city of São Paulo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list the priorities in several areas, and then, guide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councilors’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work. </a:t>
            </a: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logo-voce-no-parlament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456514"/>
            <a:ext cx="5464456" cy="14207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YOU AT THE PARLIAMENT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citizen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contributed to guide and prepare the wording of law bills,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amendments to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city’s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budget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 other initiatives under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City Council’s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responsibility;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logo-voce-no-parlament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331368"/>
            <a:ext cx="5391878" cy="14018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908720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LEGISLATIVE – 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SUSTAINABLE CITIES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</a:rPr>
              <a:t>Legislative</a:t>
            </a:r>
            <a:r>
              <a:rPr lang="pt-BR" sz="2400" b="1" dirty="0" smtClean="0">
                <a:latin typeface="Calibri" pitchFamily="34" charset="0"/>
              </a:rPr>
              <a:t> – </a:t>
            </a:r>
            <a:r>
              <a:rPr lang="pt-BR" sz="2400" b="1" dirty="0" err="1" smtClean="0">
                <a:latin typeface="Calibri" pitchFamily="34" charset="0"/>
              </a:rPr>
              <a:t>Sustainable</a:t>
            </a:r>
            <a:r>
              <a:rPr lang="pt-BR" sz="2400" b="1" dirty="0" smtClean="0">
                <a:latin typeface="Calibri" pitchFamily="34" charset="0"/>
              </a:rPr>
              <a:t> Cities:</a:t>
            </a:r>
            <a:r>
              <a:rPr lang="pt-BR" sz="2400" dirty="0" smtClean="0">
                <a:latin typeface="Calibri" pitchFamily="34" charset="0"/>
              </a:rPr>
              <a:t> is a </a:t>
            </a:r>
            <a:r>
              <a:rPr lang="pt-BR" sz="2400" dirty="0" err="1" smtClean="0">
                <a:latin typeface="Calibri" pitchFamily="34" charset="0"/>
              </a:rPr>
              <a:t>project</a:t>
            </a:r>
            <a:r>
              <a:rPr lang="pt-BR" sz="2400" dirty="0" smtClean="0">
                <a:latin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</a:rPr>
              <a:t>evaluate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municipal </a:t>
            </a:r>
            <a:r>
              <a:rPr lang="pt-BR" sz="2400" dirty="0" err="1" smtClean="0">
                <a:latin typeface="Calibri" pitchFamily="34" charset="0"/>
              </a:rPr>
              <a:t>legislative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production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under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view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 </a:t>
            </a:r>
            <a:r>
              <a:rPr lang="pt-BR" sz="2400" dirty="0" err="1" smtClean="0">
                <a:latin typeface="Calibri" pitchFamily="34" charset="0"/>
              </a:rPr>
              <a:t>guidelines</a:t>
            </a:r>
            <a:r>
              <a:rPr lang="pt-BR" sz="2400" dirty="0" smtClean="0">
                <a:latin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</a:rPr>
              <a:t>indicators</a:t>
            </a:r>
            <a:r>
              <a:rPr lang="pt-BR" sz="2400" dirty="0" smtClean="0">
                <a:latin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</a:rPr>
              <a:t>references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good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practices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municipal </a:t>
            </a:r>
            <a:r>
              <a:rPr lang="pt-BR" sz="2400" dirty="0" err="1" smtClean="0">
                <a:latin typeface="Calibri" pitchFamily="34" charset="0"/>
              </a:rPr>
              <a:t>administrations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b="1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Sustainable</a:t>
            </a:r>
            <a:r>
              <a:rPr lang="pt-BR" sz="2400" dirty="0" smtClean="0">
                <a:latin typeface="Calibri" pitchFamily="34" charset="0"/>
              </a:rPr>
              <a:t> Cities </a:t>
            </a:r>
            <a:r>
              <a:rPr lang="pt-BR" sz="2400" dirty="0" err="1" smtClean="0">
                <a:latin typeface="Calibri" pitchFamily="34" charset="0"/>
              </a:rPr>
              <a:t>Program</a:t>
            </a:r>
            <a:endParaRPr lang="pt-BR" sz="2400" dirty="0" smtClean="0">
              <a:latin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bills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law</a:t>
            </a:r>
            <a:r>
              <a:rPr lang="pt-BR" sz="2400" dirty="0" smtClean="0">
                <a:latin typeface="Calibri" pitchFamily="34" charset="0"/>
              </a:rPr>
              <a:t> are </a:t>
            </a:r>
            <a:r>
              <a:rPr lang="pt-BR" sz="2400" dirty="0" err="1" smtClean="0">
                <a:latin typeface="Calibri" pitchFamily="34" charset="0"/>
              </a:rPr>
              <a:t>evaluated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non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partisan</a:t>
            </a:r>
            <a:r>
              <a:rPr lang="pt-BR" sz="2400" dirty="0" smtClean="0">
                <a:latin typeface="Calibri" pitchFamily="34" charset="0"/>
              </a:rPr>
              <a:t> civil </a:t>
            </a:r>
            <a:r>
              <a:rPr lang="pt-BR" sz="2400" dirty="0" err="1" smtClean="0">
                <a:latin typeface="Calibri" pitchFamily="34" charset="0"/>
              </a:rPr>
              <a:t>society’s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organizations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that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integrate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Work </a:t>
            </a:r>
            <a:r>
              <a:rPr lang="pt-BR" sz="2400" dirty="0" err="1" smtClean="0">
                <a:latin typeface="Calibri" pitchFamily="34" charset="0"/>
              </a:rPr>
              <a:t>Groups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Rede Nossa São Paulo and the Brazilian Social Network for Fair, Democratic and Sustainable Cities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29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LEGISLATIVE- 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SUSTAINABLE CITIES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40868"/>
            <a:ext cx="5323466" cy="3992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539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928166" y="939360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LEGISLATIVE- 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SUSTAINABLE CITIES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15836"/>
            <a:ext cx="5176356" cy="3894091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380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27584" y="620688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74" y="908720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LEGISLATIVE- 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SUSTAINABLE CITIES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032" y="692696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87132"/>
            <a:ext cx="5128808" cy="386199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105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764704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I AM A CITIZEN OF THE CITY </a:t>
            </a: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OF SÃOPAULO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also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created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campaign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“I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Citizen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São Paulo”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Objective: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encourage the population of the City of São Paulo to appropriate the city, to exercise the citizenship and to be involved in actions of collective interest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602191_303668169759760_95288983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653136"/>
            <a:ext cx="5241228" cy="15121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I AM A CITIZEN OF THE CITY </a:t>
            </a: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OF SÃOPAULO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7" name="Imagem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882704"/>
            <a:ext cx="6929486" cy="1194368"/>
          </a:xfrm>
          <a:prstGeom prst="rect">
            <a:avLst/>
          </a:prstGeom>
        </p:spPr>
      </p:pic>
      <p:pic>
        <p:nvPicPr>
          <p:cNvPr id="8" name="Imagem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669583"/>
            <a:ext cx="6929486" cy="12076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I AM A CITIZEN OF THE CITY </a:t>
            </a: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OF SÃOPAULO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9" name="Imagem 8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2936"/>
            <a:ext cx="6669384" cy="1162358"/>
          </a:xfrm>
          <a:prstGeom prst="rect">
            <a:avLst/>
          </a:prstGeom>
        </p:spPr>
      </p:pic>
      <p:pic>
        <p:nvPicPr>
          <p:cNvPr id="10" name="Imagem 9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581128"/>
            <a:ext cx="6715172" cy="11703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THE NETWORK CONSTRUCTION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was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launched in  May 2007, and already counted on the support from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200 organizations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Currently, there are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700 organizations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/>
          </a:p>
          <a:p>
            <a:endParaRPr lang="pt-BR" dirty="0" smtClean="0"/>
          </a:p>
        </p:txBody>
      </p:sp>
      <p:pic>
        <p:nvPicPr>
          <p:cNvPr id="8" name="Imagem 7" descr="arv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1012" y="4149080"/>
            <a:ext cx="2983356" cy="2136083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I AM A CITIZEN OF THE CITY </a:t>
            </a: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OF SÃOPAULO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11" name="Imagem 10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704441"/>
            <a:ext cx="6715172" cy="1172831"/>
          </a:xfrm>
          <a:prstGeom prst="rect">
            <a:avLst/>
          </a:prstGeom>
        </p:spPr>
      </p:pic>
      <p:pic>
        <p:nvPicPr>
          <p:cNvPr id="12" name="Imagem 11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7" y="2963772"/>
            <a:ext cx="6786609" cy="11853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476672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3275856" y="1860214"/>
            <a:ext cx="4825157" cy="848706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KEEPING AN EYE ON THE TARGETS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827584" y="2985333"/>
            <a:ext cx="72728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Built in partnership with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Avina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Foundation and MIT (Media Laboratory in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Massachussets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following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allows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online contribution of the citizens, with suggestions, critics and questions about the implementation of the targets, via website or the applicative;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Organizations may include and divulge information on the municipal targets.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</a:pP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814" y="692696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2411760" y="2356861"/>
            <a:ext cx="590527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KEEPING AN EYE ON THE TARGETS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3670573"/>
            <a:ext cx="74295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Helps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participative councilors, citizens and civil society’s organizations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follow up and monitor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public authorities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’ commitments such as the fulfillment of the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Target Program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budget and allocation of resources.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0830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20688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620688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86864" y="3814589"/>
            <a:ext cx="74295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technologies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were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developed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them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website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“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Keeping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Eye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“:</a:t>
            </a: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</a:endParaRPr>
          </a:p>
          <a:p>
            <a:pPr algn="ctr"/>
            <a:r>
              <a:rPr lang="pt-BR" sz="2400" b="1" dirty="0">
                <a:latin typeface="Calibri" panose="020F0502020204030204" pitchFamily="34" charset="0"/>
                <a:hlinkClick r:id="rId2"/>
              </a:rPr>
              <a:t>http://</a:t>
            </a:r>
            <a:r>
              <a:rPr lang="pt-BR" sz="2400" b="1" dirty="0" smtClean="0">
                <a:latin typeface="Calibri" panose="020F0502020204030204" pitchFamily="34" charset="0"/>
                <a:hlinkClick r:id="rId2"/>
              </a:rPr>
              <a:t>deolhonasmetas.org.br/home</a:t>
            </a: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411760" y="240172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KEEPING AN EYE ON THE TARGETS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0830" y="764704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12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910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2555776" y="1060717"/>
            <a:ext cx="5761261" cy="1000131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KEEPING AN EYE ON THE TARGETS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674830" y="2607295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other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applicative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"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Monitoring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city". </a:t>
            </a:r>
            <a:endParaRPr lang="pt-BR" sz="2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0830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84984"/>
            <a:ext cx="1701188" cy="302433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84984"/>
            <a:ext cx="170118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14356"/>
            <a:ext cx="7643866" cy="5656283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marL="216000" algn="ctr">
              <a:spcBef>
                <a:spcPts val="0"/>
              </a:spcBef>
              <a:buNone/>
            </a:pPr>
            <a:endParaRPr lang="pt-BR" sz="4000" b="1" dirty="0" smtClean="0">
              <a:latin typeface="Cambria" pitchFamily="18" charset="0"/>
              <a:cs typeface="Calibri" pitchFamily="34" charset="0"/>
            </a:endParaRP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Get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know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methodology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000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Rede Nossa São Paulo:</a:t>
            </a:r>
            <a:endParaRPr lang="pt-BR" sz="4000" b="1" dirty="0" smtClean="0">
              <a:latin typeface="Calibri" pitchFamily="34" charset="0"/>
            </a:endParaRPr>
          </a:p>
        </p:txBody>
      </p:sp>
      <p:pic>
        <p:nvPicPr>
          <p:cNvPr id="11" name="Imagem 10" descr="parcer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500438"/>
            <a:ext cx="3143087" cy="26798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6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4841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12638" y="1412776"/>
            <a:ext cx="75317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Some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steps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methodology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adopted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were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essential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success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initiative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wit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Choose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generate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exemplarity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network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political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incidence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tools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policies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as: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Plan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Keeping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Eye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Targets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Citizen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Observatory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Inequality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Map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IRBEM.     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                  (...)</a:t>
            </a:r>
          </a:p>
          <a:p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04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 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534701"/>
            <a:ext cx="76026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Prepare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proposals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pressure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have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proposals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accepted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Citizenship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culture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trust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not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only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public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policies,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but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also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citizens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’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behavior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Follow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up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work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the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City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Council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         </a:t>
            </a: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(...)</a:t>
            </a:r>
          </a:p>
          <a:p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</a:t>
            </a:r>
            <a:r>
              <a:rPr lang="pt-BR" sz="2400" b="1" dirty="0" smtClean="0">
                <a:sym typeface="Wingdings" pitchFamily="2" charset="2"/>
              </a:rPr>
              <a:t> </a:t>
            </a:r>
            <a:r>
              <a:rPr lang="pt-BR" sz="2400" b="1" dirty="0">
                <a:sym typeface="Wingdings" pitchFamily="2" charset="2"/>
              </a:rPr>
              <a:t>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14856" y="2564904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Important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actions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generate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movement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such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Paulo: </a:t>
            </a:r>
          </a:p>
          <a:p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Articulate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2400" dirty="0" smtClean="0"/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non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partisan movement of the civil society.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movement in a horizontal network.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Structure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movement to favor the joint work.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METHODOLOGY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14856" y="2523668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Maximize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fights and objectives to improve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life quality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 the city.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Wish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fair,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democratic and sustainable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city.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work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agenda.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public policy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agenda.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7337</TotalTime>
  <Words>4207</Words>
  <Application>Microsoft Office PowerPoint</Application>
  <PresentationFormat>Apresentação na tela (4:3)</PresentationFormat>
  <Paragraphs>1018</Paragraphs>
  <Slides>147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147</vt:i4>
      </vt:variant>
    </vt:vector>
  </HeadingPairs>
  <TitlesOfParts>
    <vt:vector size="152" baseType="lpstr">
      <vt:lpstr>Arial</vt:lpstr>
      <vt:lpstr>Calibri</vt:lpstr>
      <vt:lpstr>Cambria</vt:lpstr>
      <vt:lpstr>Wingdings</vt:lpstr>
      <vt:lpstr>Diseño predeterminado</vt:lpstr>
      <vt:lpstr> Fair, Democratic and Sustainable Cities – History and Methodology of Rede Nossa São Paulo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ghirottom</cp:lastModifiedBy>
  <cp:revision>1008</cp:revision>
  <dcterms:created xsi:type="dcterms:W3CDTF">2010-05-23T14:28:12Z</dcterms:created>
  <dcterms:modified xsi:type="dcterms:W3CDTF">2015-06-23T01:16:30Z</dcterms:modified>
</cp:coreProperties>
</file>